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67" r:id="rId4"/>
    <p:sldId id="269" r:id="rId5"/>
    <p:sldId id="270" r:id="rId6"/>
    <p:sldId id="271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5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2D8BD604-8BDE-424A-875D-5DC03B7D84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/>
              <a:t>tech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B302E31-F496-48E6-AC06-B5D9344F81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95ECB-CE62-4B19-B01E-B1E04E7B4011}" type="datetimeFigureOut">
              <a:rPr lang="sk-SK" smtClean="0"/>
              <a:t>24. 4. 2019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985E8E5-C9A0-4546-B3FB-64144BD1A4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334B467-E3A7-43F4-B076-6780800CEE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45CF-E176-4B96-BF41-3CF87981C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609674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/>
              <a:t>tech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333BF-F291-40C4-B42D-EB81A966CB90}" type="datetimeFigureOut">
              <a:rPr lang="sk-SK" smtClean="0"/>
              <a:t>24. 4. 2019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BBC53-F4DB-408A-ADE1-1FB32711AD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595042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BA584B-77F0-497A-A1E8-4A484B0F7240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/>
              <a:t>Peter Ličko, Oliver Tomko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44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AF7C-540F-477E-B242-BD4D674F5D4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655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A71B-09C0-4EA0-A658-FBEE06651CD2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58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331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D6F-E586-4A7B-AF9F-594B1166397D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14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3A1-E75F-4E2D-B47D-6946D479DD23}" type="datetime1">
              <a:rPr lang="sk-SK" smtClean="0"/>
              <a:t>24. 4. 2019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968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70F8-FAC0-4E2A-8D8C-1B856B3E4D93}" type="datetime1">
              <a:rPr lang="sk-SK" smtClean="0"/>
              <a:t>24. 4. 2019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15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EEF1-EE6A-4E28-B490-8A82E8516D33}" type="datetime1">
              <a:rPr lang="sk-SK" smtClean="0"/>
              <a:t>24. 4. 2019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106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C1A2-85AD-417E-B8F8-856EB28A2D35}" type="datetime1">
              <a:rPr lang="sk-SK" smtClean="0"/>
              <a:t>24. 4. 2019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433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ACD8-4666-4B21-83F4-9005B8FC51AD}" type="datetime1">
              <a:rPr lang="sk-SK" smtClean="0"/>
              <a:t>24. 4. 2019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762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3C33-D6BF-4D8D-8C41-35FAA44C611C}" type="datetime1">
              <a:rPr lang="sk-SK" smtClean="0"/>
              <a:t>24. 4. 2019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Peter Ličko, Oliver Tomko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833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A8AE641-6550-4E90-9E0F-28F7FC49728D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sk-SK"/>
              <a:t>Peter Ličko, Oliver Tomko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B901CD4-C4BC-4BE8-AF9D-25A1A52D2C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805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9">
            <a:extLst>
              <a:ext uri="{FF2B5EF4-FFF2-40B4-BE49-F238E27FC236}">
                <a16:creationId xmlns:a16="http://schemas.microsoft.com/office/drawing/2014/main" id="{2ED84DD6-8A68-4994-8094-8DDBE89B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1">
            <a:extLst>
              <a:ext uri="{FF2B5EF4-FFF2-40B4-BE49-F238E27FC236}">
                <a16:creationId xmlns:a16="http://schemas.microsoft.com/office/drawing/2014/main" id="{176049D7-366E-4AC9-B689-460CC28F8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9E91F8-C4AE-4EB0-8B76-FF3F3FC71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4AD45A04-4150-4943-BB06-EEEDDD73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292F8A-6B0D-4853-905F-CDCA0B16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138" y="857675"/>
            <a:ext cx="3113366" cy="3622844"/>
          </a:xfrm>
        </p:spPr>
        <p:txBody>
          <a:bodyPr>
            <a:normAutofit/>
          </a:bodyPr>
          <a:lstStyle/>
          <a:p>
            <a:r>
              <a:rPr lang="sk-SK" sz="2600" dirty="0"/>
              <a:t>Genetický algoritmus s prioritnými pravidlami pre</a:t>
            </a:r>
            <a:br>
              <a:rPr lang="sk-SK" sz="2600" dirty="0"/>
            </a:br>
            <a:r>
              <a:rPr lang="sk-SK" sz="2600" dirty="0"/>
              <a:t>Riešenie problémov s plánovaním pracovných miest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E57CEB-4612-45CF-9E4F-B6BBF6063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328" y="4541697"/>
            <a:ext cx="3082986" cy="1543422"/>
          </a:xfrm>
        </p:spPr>
        <p:txBody>
          <a:bodyPr>
            <a:normAutofit/>
          </a:bodyPr>
          <a:lstStyle/>
          <a:p>
            <a:r>
              <a:rPr lang="sk-SK" sz="2000"/>
              <a:t>Job-Shop Scheduling Problems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4618EC98-77BD-4D36-B01F-C9CB2C3D7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4" y="1064918"/>
            <a:ext cx="6045576" cy="4726183"/>
          </a:xfrm>
          <a:prstGeom prst="rect">
            <a:avLst/>
          </a:prstGeom>
        </p:spPr>
      </p:pic>
      <p:sp>
        <p:nvSpPr>
          <p:cNvPr id="6" name="Zástupný objekt pre dátum 5">
            <a:extLst>
              <a:ext uri="{FF2B5EF4-FFF2-40B4-BE49-F238E27FC236}">
                <a16:creationId xmlns:a16="http://schemas.microsoft.com/office/drawing/2014/main" id="{C6E568F5-0FB3-4255-AA72-EC29306C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3B98-FCC1-4CD6-A7B8-C6D000A21ACF}" type="datetime1">
              <a:rPr lang="sk-SK" smtClean="0"/>
              <a:t>24. 4. 2019</a:t>
            </a:fld>
            <a:endParaRPr lang="sk-SK"/>
          </a:p>
        </p:txBody>
      </p:sp>
      <p:sp>
        <p:nvSpPr>
          <p:cNvPr id="8" name="Zástupný objekt pre číslo snímky 7">
            <a:extLst>
              <a:ext uri="{FF2B5EF4-FFF2-40B4-BE49-F238E27FC236}">
                <a16:creationId xmlns:a16="http://schemas.microsoft.com/office/drawing/2014/main" id="{D0D73F62-F6FF-477D-81D2-20BF3A44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1</a:t>
            </a:fld>
            <a:endParaRPr lang="sk-SK"/>
          </a:p>
        </p:txBody>
      </p:sp>
      <p:sp>
        <p:nvSpPr>
          <p:cNvPr id="9" name="Zástupný objekt pre pätu 8">
            <a:extLst>
              <a:ext uri="{FF2B5EF4-FFF2-40B4-BE49-F238E27FC236}">
                <a16:creationId xmlns:a16="http://schemas.microsoft.com/office/drawing/2014/main" id="{3A4E2621-6487-4938-8C8A-C797E563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92934" y="5635200"/>
            <a:ext cx="4717774" cy="365125"/>
          </a:xfrm>
        </p:spPr>
        <p:txBody>
          <a:bodyPr/>
          <a:lstStyle/>
          <a:p>
            <a:r>
              <a:rPr lang="sk-SK" sz="1600" dirty="0">
                <a:solidFill>
                  <a:schemeClr val="tx1"/>
                </a:solidFill>
              </a:rPr>
              <a:t>Peter Ličko, Oliver Tomko</a:t>
            </a:r>
          </a:p>
        </p:txBody>
      </p:sp>
      <p:sp>
        <p:nvSpPr>
          <p:cNvPr id="28" name="Zástupný objekt pre pätu 8">
            <a:extLst>
              <a:ext uri="{FF2B5EF4-FFF2-40B4-BE49-F238E27FC236}">
                <a16:creationId xmlns:a16="http://schemas.microsoft.com/office/drawing/2014/main" id="{7035AB15-D637-4FB4-8479-7C5791342A25}"/>
              </a:ext>
            </a:extLst>
          </p:cNvPr>
          <p:cNvSpPr txBox="1">
            <a:spLocks/>
          </p:cNvSpPr>
          <p:nvPr/>
        </p:nvSpPr>
        <p:spPr>
          <a:xfrm>
            <a:off x="7392934" y="620085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solidFill>
                  <a:schemeClr val="tx1"/>
                </a:solidFill>
              </a:rPr>
              <a:t>TECHNICKÁ UNIVERZITA V KOŠICIACH</a:t>
            </a:r>
          </a:p>
        </p:txBody>
      </p:sp>
    </p:spTree>
    <p:extLst>
      <p:ext uri="{BB962C8B-B14F-4D97-AF65-F5344CB8AC3E}">
        <p14:creationId xmlns:p14="http://schemas.microsoft.com/office/powerpoint/2010/main" val="515265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3B944-B033-4292-BC67-8F55550E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GR-GS-GA algoritmus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EE64B6-40F8-464E-BED0-55FD5E99C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19B0F20-708B-48FA-BB24-22F65205D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ADAF292-0924-4638-B05A-6BFF888C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10</a:t>
            </a:fld>
            <a:endParaRPr lang="sk-SK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3FB670C6-26C2-4EF8-9856-4E987299E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110" y="2057400"/>
            <a:ext cx="59626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D2DD2-F350-4A77-94F9-7B95CFF3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2FCB96-4A7B-40AB-8FA1-12830C78B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1FFA3D-CC67-4F7F-BA91-1FC21055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1737979-D610-416F-B389-02F3AC563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11</a:t>
            </a:fld>
            <a:endParaRPr lang="sk-SK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323681CD-0A0A-4364-BCCA-DF5B0C4C7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509" y="1498182"/>
            <a:ext cx="7008981" cy="386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3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469F7-5A83-48B3-92D0-4E49E1467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B7B402-A783-4A22-95E2-1518D5E6D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15B0EC3-9654-4D1D-A390-DD28BAE2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5C5DA1A-74B7-4544-ABAF-46176AEB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12</a:t>
            </a:fld>
            <a:endParaRPr lang="sk-SK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69F7EAFB-AC0B-4817-A1FB-8BE712FEF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651" y="1532848"/>
            <a:ext cx="7010697" cy="379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46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CF3F-0628-43A8-A602-0B05AC3AE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61A436-356F-4207-936F-C2DBEE23A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algoritmus zohľadňuje predčasnú konvergenciu do lokálneho minima</a:t>
            </a:r>
          </a:p>
          <a:p>
            <a:r>
              <a:rPr lang="sk-SK" dirty="0"/>
              <a:t>pri zistení veľkého počtu rovnakých riešení je zvýšená miera mutácie</a:t>
            </a:r>
          </a:p>
          <a:p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F4ED015-CC41-4AF5-BBB0-02F128A39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D65C2CF-4C5E-437E-B152-323E9A55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13</a:t>
            </a:fld>
            <a:endParaRPr lang="sk-SK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7F4DCFD9-CE92-4836-81F1-FE239CF5C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851" y="3619098"/>
            <a:ext cx="7594298" cy="19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89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1569F-C001-4BBD-A08A-E6CF0FE4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sk-SK" dirty="0"/>
              <a:t>Minimalizácia fitness funkcie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505D94-301C-4F6F-8C1B-FD12DD3A3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63A9191-EE25-47B7-9A2E-A4B45006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</p:spPr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1AACB08-393A-4DB4-89F3-78E49FA1C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/>
          <a:lstStyle/>
          <a:p>
            <a:fld id="{BB901CD4-C4BC-4BE8-AF9D-25A1A52D2CA8}" type="slidenum">
              <a:rPr lang="sk-SK" smtClean="0"/>
              <a:t>14</a:t>
            </a:fld>
            <a:endParaRPr lang="sk-SK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2DF58ECD-F31C-410D-A40C-9B3BE47A2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1766887"/>
            <a:ext cx="775335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3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96821-5CC5-402E-9580-8B2D366E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982911-0CC5-4ED7-8CD8-E01CE0E64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zatiaľ žiaden algoritmus nevie nájsť optimálne riešenia pre celú množinu zadaných problémov aj keď tento problém existuje už dlho</a:t>
            </a:r>
          </a:p>
          <a:p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36D43FD-E3F2-4616-B8D5-24834AB1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3064BDF-9918-41C5-A8DB-ABAB231D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205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F99EE-BC4D-4A8A-9E5B-A8563180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210978-986C-4B10-9571-602F1A9C3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http://support.sas.com/documentation/cdl/en/orcpug/63973/HTML/default/viewer.htm#orcpug_clp_sect048.htm</a:t>
            </a:r>
          </a:p>
          <a:p>
            <a:r>
              <a:rPr lang="sk-SK" dirty="0"/>
              <a:t>https://link.springer.com/chapter/10.1007/978-3-642-04039-9_3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504A295-8596-4BE1-9DF1-7E47D0F1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C00FCBD-AF5F-45C3-8E98-B1DD0A7D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00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73C28-AD54-4F76-B5A0-49657326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Definícia problému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D01FD9-3E20-499B-9BA7-15BC04F75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Definuje sa čas spracovania pre každú operáciu</a:t>
            </a:r>
          </a:p>
          <a:p>
            <a:r>
              <a:rPr lang="sk-SK" dirty="0"/>
              <a:t>Vopred definovaná postupnosť operácií</a:t>
            </a:r>
          </a:p>
          <a:p>
            <a:r>
              <a:rPr lang="sk-SK" dirty="0"/>
              <a:t>Zariadenie môže spracovať naraz iba jednu úlohu</a:t>
            </a:r>
          </a:p>
          <a:p>
            <a:r>
              <a:rPr lang="sk-SK" dirty="0"/>
              <a:t>Každá úloha sa vykonáva na každom stroji len raz</a:t>
            </a:r>
          </a:p>
          <a:p>
            <a:r>
              <a:rPr lang="sk-SK" dirty="0"/>
              <a:t>Cieľom problému je minimalizácia maximálneho času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65C8CFB-AC33-44C6-8D12-37219538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8F72EF9-5A54-4275-8729-13E5F594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680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480AD-1D01-4B8D-BD08-9C2D8D8F5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Prioritné pravidlá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CE4873-0CBC-4AAC-B51B-FBE631D4D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čiastočné preorientovanie (PR)</a:t>
            </a:r>
          </a:p>
          <a:p>
            <a:r>
              <a:rPr lang="sk-SK" dirty="0"/>
              <a:t> redukcia medzery (GR) </a:t>
            </a:r>
          </a:p>
          <a:p>
            <a:r>
              <a:rPr lang="sk-SK" dirty="0"/>
              <a:t> obmedzená výmena (RS)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5FDC5E-9D9C-4B4E-AA4F-0B91C6CE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43DA88A-CF85-49E0-B83E-77914F83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361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480AD-1D01-4B8D-BD08-9C2D8D8F5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Čiastočné preorientovanie</a:t>
            </a:r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5D829012-D474-48C9-8751-AB24684C6E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4253" y="2057400"/>
            <a:ext cx="3610156" cy="4038600"/>
          </a:xfrm>
          <a:prstGeom prst="rect">
            <a:avLst/>
          </a:prstGeom>
        </p:spPr>
      </p:pic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5FDC5E-9D9C-4B4E-AA4F-0B91C6CE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43DA88A-CF85-49E0-B83E-77914F83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791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480AD-1D01-4B8D-BD08-9C2D8D8F5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Redukcia medzery</a:t>
            </a:r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07ECB7E8-0834-4102-93A5-BF9D9D4FD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5628" y="2057400"/>
            <a:ext cx="4107406" cy="4038600"/>
          </a:xfrm>
          <a:prstGeom prst="rect">
            <a:avLst/>
          </a:prstGeom>
        </p:spPr>
      </p:pic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5FDC5E-9D9C-4B4E-AA4F-0B91C6CE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43DA88A-CF85-49E0-B83E-77914F83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8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480AD-1D01-4B8D-BD08-9C2D8D8F5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Obmedzená výmena</a:t>
            </a:r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BC4F7C44-97AB-46CF-8095-7E0DB6B38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7426" y="2075594"/>
            <a:ext cx="3440532" cy="4038600"/>
          </a:xfrm>
          <a:prstGeom prst="rect">
            <a:avLst/>
          </a:prstGeom>
        </p:spPr>
      </p:pic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5FDC5E-9D9C-4B4E-AA4F-0B91C6CE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43DA88A-CF85-49E0-B83E-77914F83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400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5905B-0F8B-42A9-8741-7D50C1A9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Implementácia – krok 1 (TGA)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51066A-A9AA-4E90-ADFE-EC7338204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Traditional</a:t>
            </a:r>
            <a:r>
              <a:rPr lang="sk-SK" dirty="0"/>
              <a:t> </a:t>
            </a:r>
            <a:r>
              <a:rPr lang="sk-SK" dirty="0" err="1"/>
              <a:t>Genetic</a:t>
            </a:r>
            <a:r>
              <a:rPr lang="sk-SK" dirty="0"/>
              <a:t> </a:t>
            </a:r>
            <a:r>
              <a:rPr lang="sk-SK" dirty="0" err="1"/>
              <a:t>Algorithm</a:t>
            </a:r>
            <a:endParaRPr lang="sk-SK" dirty="0"/>
          </a:p>
          <a:p>
            <a:r>
              <a:rPr lang="sk-SK" dirty="0"/>
              <a:t>množina náhodne vygenerovaných jedincov</a:t>
            </a:r>
          </a:p>
          <a:p>
            <a:r>
              <a:rPr lang="sk-SK" dirty="0"/>
              <a:t>jedinec je reprezentovaný binárne</a:t>
            </a:r>
          </a:p>
          <a:p>
            <a:r>
              <a:rPr lang="sk-SK" dirty="0"/>
              <a:t>reprezentácia párov prác na základe ich vzťahu</a:t>
            </a:r>
          </a:p>
          <a:p>
            <a:r>
              <a:rPr lang="sk-SK" dirty="0"/>
              <a:t>Reprodukčné operátory:</a:t>
            </a:r>
            <a:br>
              <a:rPr lang="sk-SK" dirty="0"/>
            </a:br>
            <a:r>
              <a:rPr lang="sk-SK" dirty="0"/>
              <a:t>	- klasické dvojbodové kríženie</a:t>
            </a:r>
            <a:br>
              <a:rPr lang="sk-SK" dirty="0"/>
            </a:br>
            <a:r>
              <a:rPr lang="sk-SK" dirty="0"/>
              <a:t>	- mutácia prehodením bitov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C99F7D-1D53-4337-B00C-696552C6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B960-AC79-483A-9F5D-1BC2E81952D0}" type="datetime1">
              <a:rPr lang="sk-SK" smtClean="0"/>
              <a:t>24. 4. 2019</a:t>
            </a:fld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FA683B2-5146-42B4-8C02-FC820DF6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649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4FED4-1CB0-425F-8B01-15CCCBC11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Krok 2 - experimenty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273E5F-EDAA-4FD6-A266-FA772CCEB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rôzne miery kríženia</a:t>
            </a:r>
          </a:p>
          <a:p>
            <a:r>
              <a:rPr lang="sk-SK" dirty="0"/>
              <a:t>rôzne miery mutácie</a:t>
            </a:r>
          </a:p>
          <a:p>
            <a:r>
              <a:rPr lang="sk-SK" dirty="0"/>
              <a:t>analýza robustnosti riešenia</a:t>
            </a:r>
          </a:p>
          <a:p>
            <a:r>
              <a:rPr lang="sk-SK" dirty="0"/>
              <a:t>zhodnotenie klasického prístupu</a:t>
            </a:r>
          </a:p>
          <a:p>
            <a:r>
              <a:rPr lang="sk-SK" dirty="0"/>
              <a:t>3 experimenty :</a:t>
            </a:r>
          </a:p>
          <a:p>
            <a:pPr lvl="1"/>
            <a:r>
              <a:rPr lang="sk-SK" dirty="0"/>
              <a:t>a) variabilná miera kríženia (0.6 – 0.95) aj mutácie (0.35 – 0.00) kde </a:t>
            </a:r>
            <a:r>
              <a:rPr lang="sk-SK" dirty="0" err="1"/>
              <a:t>Rc</a:t>
            </a:r>
            <a:r>
              <a:rPr lang="sk-SK" dirty="0"/>
              <a:t> + </a:t>
            </a:r>
            <a:r>
              <a:rPr lang="sk-SK" dirty="0" err="1"/>
              <a:t>Rm</a:t>
            </a:r>
            <a:r>
              <a:rPr lang="sk-SK" dirty="0"/>
              <a:t> = 0.95</a:t>
            </a:r>
          </a:p>
          <a:p>
            <a:pPr lvl="1"/>
            <a:r>
              <a:rPr lang="sk-SK" dirty="0"/>
              <a:t>b) variabilná miera kríženia pri najlepšej miere mutácie z experimentu a</a:t>
            </a:r>
          </a:p>
          <a:p>
            <a:pPr lvl="1"/>
            <a:r>
              <a:rPr lang="sk-SK" dirty="0"/>
              <a:t>c) variabilná miera mutácie pri najlepšej miere kríženia z experimentu b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F4DF842-7AFD-4565-9D77-88A8458CF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72E96EC-3B9A-4C36-8F91-A8FA9CBC7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7727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1DBBB-76CF-43CB-B21F-3FAFD753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Krok 3 – prioritné pravidlá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856DE2D-E602-4941-8DB1-D1A8636D4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implementácia prioritných pravidiel do pôvodného TGA algoritmu v 3 modifikáciách:</a:t>
            </a:r>
            <a:br>
              <a:rPr lang="sk-SK" dirty="0"/>
            </a:br>
            <a:r>
              <a:rPr lang="sk-SK" dirty="0"/>
              <a:t>	- parciálna zmena poradia (PR-GA)</a:t>
            </a:r>
            <a:br>
              <a:rPr lang="sk-SK" dirty="0"/>
            </a:br>
            <a:r>
              <a:rPr lang="sk-SK" dirty="0"/>
              <a:t>	- redukcia medzery (GR-GA)</a:t>
            </a:r>
            <a:br>
              <a:rPr lang="sk-SK" dirty="0"/>
            </a:br>
            <a:r>
              <a:rPr lang="sk-SK" dirty="0"/>
              <a:t>	- redukcia medzery a výmena s ohraničením (GR-GS-GA)</a:t>
            </a:r>
          </a:p>
          <a:p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D3A4EF7-D946-4C4E-B0C8-AB500F8B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F43E-D2FE-4260-AC86-4B22C055C2FF}" type="datetime1">
              <a:rPr lang="sk-SK" smtClean="0"/>
              <a:t>24. 4. 2019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786E069-CAC0-40BB-9DCF-69B4A19E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1CD4-C4BC-4BE8-AF9D-25A1A52D2CA8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7167028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235</TotalTime>
  <Words>306</Words>
  <Application>Microsoft Office PowerPoint</Application>
  <PresentationFormat>Širokouhlá</PresentationFormat>
  <Paragraphs>74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Calibri</vt:lpstr>
      <vt:lpstr>Corbel</vt:lpstr>
      <vt:lpstr>Základ</vt:lpstr>
      <vt:lpstr>Genetický algoritmus s prioritnými pravidlami pre Riešenie problémov s plánovaním pracovných miest</vt:lpstr>
      <vt:lpstr>Definícia problému</vt:lpstr>
      <vt:lpstr>Prioritné pravidlá</vt:lpstr>
      <vt:lpstr>Čiastočné preorientovanie</vt:lpstr>
      <vt:lpstr>Redukcia medzery</vt:lpstr>
      <vt:lpstr>Obmedzená výmena</vt:lpstr>
      <vt:lpstr>Implementácia – krok 1 (TGA)</vt:lpstr>
      <vt:lpstr>Krok 2 - experimenty</vt:lpstr>
      <vt:lpstr>Krok 3 – prioritné pravidlá </vt:lpstr>
      <vt:lpstr>GR-GS-GA algoritmus</vt:lpstr>
      <vt:lpstr>Prezentácia programu PowerPoint</vt:lpstr>
      <vt:lpstr>Prezentácia programu PowerPoint</vt:lpstr>
      <vt:lpstr>Prezentácia programu PowerPoint</vt:lpstr>
      <vt:lpstr>Minimalizácia fitness funkcie</vt:lpstr>
      <vt:lpstr>Prezentácia programu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Genetický algoritmus s prioritnými pravidlami pre Riešenie problémov s plánovaním pracovných miest</dc:title>
  <dc:creator>Peter Ličko</dc:creator>
  <cp:lastModifiedBy>Oliver Tomko</cp:lastModifiedBy>
  <cp:revision>12</cp:revision>
  <dcterms:created xsi:type="dcterms:W3CDTF">2019-04-16T16:23:50Z</dcterms:created>
  <dcterms:modified xsi:type="dcterms:W3CDTF">2019-04-24T07:11:42Z</dcterms:modified>
</cp:coreProperties>
</file>