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61623177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61623177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61623177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61623177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61623177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61623177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61623177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61623177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61623177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61623177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61623177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61623177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61623177d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61623177d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61623177d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61623177d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61623177d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61623177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61623177d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61623177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61623177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61623177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61623177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61623177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61623177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61623177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61623177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61623177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61623177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61623177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61623177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61623177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61623177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61623177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61623177d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61623177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3600">
                <a:solidFill>
                  <a:srgbClr val="F6B26B"/>
                </a:solidFill>
              </a:rPr>
              <a:t>Planovanie ulozenia kontajnera pomocou GA</a:t>
            </a:r>
            <a:endParaRPr sz="3600">
              <a:solidFill>
                <a:srgbClr val="F6B26B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Master Bay Plan Problem (MBPP)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58600" y="4359100"/>
            <a:ext cx="19611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Martin Durkáč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Michal Bavlšík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8117100" y="4403925"/>
            <a:ext cx="7152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KKUI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</a:rPr>
              <a:t>2019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1.faza  </a:t>
            </a:r>
            <a:endParaRPr>
              <a:solidFill>
                <a:srgbClr val="F6B26B"/>
              </a:solidFill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700" y="233363"/>
            <a:ext cx="5762625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1.faza - tresty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118" name="Google Shape;118;p23"/>
          <p:cNvSpPr txBox="1"/>
          <p:nvPr/>
        </p:nvSpPr>
        <p:spPr>
          <a:xfrm>
            <a:off x="504250" y="1017725"/>
            <a:ext cx="8328000" cy="3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kontajner prideleny na zly port - 20 bodo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kazde miesto ktore sme obsadili - 10 bodov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kazda tona cez limit - 50 bodov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Aj ked sa pri prvej faze neplanuje rozlozenie samotnych kontajnerov (iba zatriedenie na poschodia) ak prekrocime kapacitu na elektricky zavisle kontajnery pridelime trest 50 bodov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2</a:t>
            </a:r>
            <a:r>
              <a:rPr lang="sk">
                <a:solidFill>
                  <a:srgbClr val="F6B26B"/>
                </a:solidFill>
              </a:rPr>
              <a:t>.faza 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124" name="Google Shape;124;p24"/>
          <p:cNvSpPr txBox="1"/>
          <p:nvPr/>
        </p:nvSpPr>
        <p:spPr>
          <a:xfrm>
            <a:off x="504250" y="1017725"/>
            <a:ext cx="8328000" cy="3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nove obmedzenia: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-velkost kontajnera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-linia pohladu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- sila vetra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Pre kazde poschodie je definovany strom. Definuju sa palubne a  podpalubne umiestnenia, pozera sa aj na maximalnu dovolenu vysku, pocet a  umiestnenie chladiacich slotov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2</a:t>
            </a:r>
            <a:r>
              <a:rPr lang="sk">
                <a:solidFill>
                  <a:srgbClr val="F6B26B"/>
                </a:solidFill>
              </a:rPr>
              <a:t>.faza </a:t>
            </a:r>
            <a:endParaRPr>
              <a:solidFill>
                <a:srgbClr val="F6B26B"/>
              </a:solidFill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14768"/>
            <a:ext cx="4419600" cy="4913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2</a:t>
            </a:r>
            <a:r>
              <a:rPr lang="sk">
                <a:solidFill>
                  <a:srgbClr val="F6B26B"/>
                </a:solidFill>
              </a:rPr>
              <a:t>.faza - tresty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504250" y="1017725"/>
            <a:ext cx="8328000" cy="3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nadoba ktora prekryva inu nadobu - 40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kontajner nad palubou prekryva ten v  podpalubi - 20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chladiaci kontajner nie je ulozeny na svojej pozicii - 50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par s vyskovym rozdielom viac ako jeden kontajner - 40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dlhsi kontajner na kratsom - 80 bodov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pouzivany zasobnik v  pristave - 15 bodov ak je na palube a  10 ak je ulozeny podpalubou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F6B26B"/>
                </a:solidFill>
              </a:rPr>
              <a:t>Parametre genetickeho algoritmu</a:t>
            </a:r>
            <a:r>
              <a:rPr lang="sk">
                <a:solidFill>
                  <a:srgbClr val="F6B26B"/>
                </a:solidFill>
              </a:rPr>
              <a:t> </a:t>
            </a:r>
            <a:endParaRPr>
              <a:solidFill>
                <a:srgbClr val="F6B26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504250" y="1017725"/>
            <a:ext cx="8328000" cy="3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Velkost populacie :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1.Faza od 100 do 15000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2. Faza od 100 do 5000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Pre generaciu 100 jedincov bolo potrebne 11000 generacii Pre 10000 jedincov bolo potrebnych 1300 generaci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Pre test aplikacie bolo pouzitych 500 jedincov pricom celkovy cas behu programu bol 2 sekundy.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F6B26B"/>
                </a:solidFill>
              </a:rPr>
              <a:t>Velkost populacie pre planovanie priestorov</a:t>
            </a:r>
            <a:r>
              <a:rPr lang="sk">
                <a:solidFill>
                  <a:srgbClr val="F6B26B"/>
                </a:solidFill>
              </a:rPr>
              <a:t> </a:t>
            </a:r>
            <a:endParaRPr>
              <a:solidFill>
                <a:srgbClr val="F6B26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504250" y="1017725"/>
            <a:ext cx="8328000" cy="3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jednotlive poschodia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v clanku 7 poschodi.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V  pripade populacie 100 jedincov riesenie konvergovalo v okoli 1200 generacii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pre 500 jedincov pri 400 generacii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v  50-60% bolo zlepsene planovanie jednotlivych poschodi.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F6B26B"/>
                </a:solidFill>
              </a:rPr>
              <a:t>Analýza pomeru mutácií pre prvu a druhu fazu</a:t>
            </a:r>
            <a:r>
              <a:rPr lang="sk">
                <a:solidFill>
                  <a:srgbClr val="F6B26B"/>
                </a:solidFill>
              </a:rPr>
              <a:t> </a:t>
            </a:r>
            <a:endParaRPr>
              <a:solidFill>
                <a:srgbClr val="F6B26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504250" y="1017725"/>
            <a:ext cx="8328000" cy="3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Rozdielne mutacne pomery boli testovane na fixnych poctoch generacii a  jedincov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1.Faza: 500 jedincov a  5000 generacii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2. Faza: 500 jedincov a  350 generacii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Testovane boli tieto mutacne pomery 0.05, 0.1, 0.25, 0.35 a  0.5 pricom najlepsie vysledky davala hodnota 0.35.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k">
                <a:solidFill>
                  <a:srgbClr val="F6B26B"/>
                </a:solidFill>
              </a:rPr>
              <a:t>Analýza pomeru kríženia</a:t>
            </a:r>
            <a:r>
              <a:rPr lang="sk">
                <a:solidFill>
                  <a:srgbClr val="F6B26B"/>
                </a:solidFill>
              </a:rPr>
              <a:t> </a:t>
            </a:r>
            <a:endParaRPr>
              <a:solidFill>
                <a:srgbClr val="F6B26B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160" name="Google Shape;160;p30"/>
          <p:cNvSpPr txBox="1"/>
          <p:nvPr/>
        </p:nvSpPr>
        <p:spPr>
          <a:xfrm>
            <a:off x="504250" y="1017725"/>
            <a:ext cx="8328000" cy="3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1.Faza: 0.3, 0.4 a  0.5 -&gt; tresty 1500, 1260 a  2240 (0.4 naj)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2.Faza: velka miera variability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ak sme nasli </a:t>
            </a:r>
            <a:r>
              <a:rPr lang="sk" sz="2400">
                <a:solidFill>
                  <a:srgbClr val="FFFFFF"/>
                </a:solidFill>
              </a:rPr>
              <a:t>po krizeni </a:t>
            </a:r>
            <a:r>
              <a:rPr lang="sk" sz="2400">
                <a:solidFill>
                  <a:srgbClr val="FFFFFF"/>
                </a:solidFill>
              </a:rPr>
              <a:t>umiestnenie kontajnerov tak vacsina z nich uz nema platne miesto  -&gt;  preto im musime nachadzat novy slot do ktoreho by sme ich mohli ulozit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Pre druhu fazu boli najma testovane parametre 0.3 a  0.5.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Zaver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166" name="Google Shape;166;p31"/>
          <p:cNvSpPr txBox="1"/>
          <p:nvPr/>
        </p:nvSpPr>
        <p:spPr>
          <a:xfrm>
            <a:off x="504250" y="1017725"/>
            <a:ext cx="8328000" cy="39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V tejto praci vypracovali vyskumnici novelny metaheuristicky algoritmus zalozeny na EA, ktory uspesne riesil MBPP s obmedzeniami z realneho zivota pre prakticke nasadenie. Problem bol rozdeleny do dvoch faz. Vysledkom prace je graficke rozhranie ktore sluzi k interaktivnemu obsluhovaniu zamestanncom pristavu a pomoc pri planovani prekladania kontajnerov v pristavoch.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275" y="3394200"/>
            <a:ext cx="4235826" cy="162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k">
                <a:solidFill>
                  <a:srgbClr val="E69138"/>
                </a:solidFill>
              </a:rPr>
              <a:t>Hlavny p</a:t>
            </a:r>
            <a:r>
              <a:rPr lang="sk">
                <a:solidFill>
                  <a:srgbClr val="E69138"/>
                </a:solidFill>
              </a:rPr>
              <a:t>roblem: 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velke lode prepravuju okolo 22000 kontajnerov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nakladanie a  vykladanie kontajnerov je nakladne 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treba optimalizovat pohyb kontajnerov aby sa redukovala cena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075" y="2667000"/>
            <a:ext cx="2544900" cy="2422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Vseobecne znenie ulohy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majme taku skupinu C skladajucu sa z n kontajnerov roznych typov, ktore maju byt nalozene na lod kde existuje skupina S z m dostupnych miest na lodi, ktora bude splnat vsetky kriteria a minimalizuje cas na prepravu samotnych kontajnerov (minimalizacna uloha)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Preco GA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GA je stochasticky vyhladavaci algoritmus pre riesenie problemov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vyhodami su flexibilita, adaptacia, schopnost hladat globalne riesenie a moznost paralelizacie vypoctov (MBPP problem by mal byt rieseny ako offline tak aj online)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Blizsia definicia parametrov 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lod je rozdelena na poschodia kde su ulozene kontajnery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jednotlive poschodia su oddelene poklopmi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ak chceme pristupit na nizsie poschodie potrebujeme odstranit kontajnery na danej palube a  este otvorit poklop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musime brat do uvahy obmedzenia kontajnerov: napr. niektore kontajnery potrebuju napajanie, ine musia byt izolovane kvoli prevozu nebezpecneho materialu atd.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Sub-problemy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2000">
                <a:solidFill>
                  <a:srgbClr val="FFFFFF"/>
                </a:solidFill>
              </a:rPr>
              <a:t>Nad skladanie(over-stowage):</a:t>
            </a:r>
            <a:r>
              <a:rPr lang="sk" sz="2000">
                <a:solidFill>
                  <a:srgbClr val="FFFFFF"/>
                </a:solidFill>
              </a:rPr>
              <a:t> zla logistika pri nakladani kontajnerov - musia sa vylozit zbytocne kontajnery aby sme sa dostali ku spravnemu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2000">
                <a:solidFill>
                  <a:srgbClr val="FFFFFF"/>
                </a:solidFill>
              </a:rPr>
              <a:t>Stabilita lode:</a:t>
            </a:r>
            <a:r>
              <a:rPr lang="sk" sz="2000">
                <a:solidFill>
                  <a:srgbClr val="FFFFFF"/>
                </a:solidFill>
              </a:rPr>
              <a:t> je potrebne rozmiestnit naklad tak aby bola ciara ponoru rovnobezna s  hladinou vody.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2000">
                <a:solidFill>
                  <a:srgbClr val="FFFFFF"/>
                </a:solidFill>
              </a:rPr>
              <a:t>Sila vetra</a:t>
            </a:r>
            <a:r>
              <a:rPr lang="sk" sz="2000">
                <a:solidFill>
                  <a:srgbClr val="FFFFFF"/>
                </a:solidFill>
              </a:rPr>
              <a:t>: je dolezite ulozit kontajnery tak aby pri narazoch silneho vetra nespadol nejaky kontajner do vody. 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Sub-problemy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2000">
                <a:solidFill>
                  <a:srgbClr val="FFFFFF"/>
                </a:solidFill>
              </a:rPr>
              <a:t>Obmedzenia kontajnerov: 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rgbClr val="FFFFFF"/>
                </a:solidFill>
              </a:rPr>
              <a:t>1. tazsie kontajnery musia byt ulozene nizsie ako lahke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rgbClr val="FFFFFF"/>
                </a:solidFill>
              </a:rPr>
              <a:t>2. dlhsie kontajnery musia byt na mensich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rgbClr val="FFFFFF"/>
                </a:solidFill>
              </a:rPr>
              <a:t>3. napajanie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rgbClr val="FFFFFF"/>
                </a:solidFill>
              </a:rPr>
              <a:t>4.  specialny kontajner (nebezpecny naklad) 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000">
                <a:solidFill>
                  <a:srgbClr val="FFFFFF"/>
                </a:solidFill>
              </a:rPr>
              <a:t>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k" sz="2000">
                <a:solidFill>
                  <a:srgbClr val="FFFFFF"/>
                </a:solidFill>
              </a:rPr>
              <a:t>Linia pohladu: </a:t>
            </a:r>
            <a:r>
              <a:rPr lang="sk" sz="2000">
                <a:solidFill>
                  <a:srgbClr val="FFFFFF"/>
                </a:solidFill>
              </a:rPr>
              <a:t>imaginarna ciara od riadiaceho mostika k  moru. Bud musi byt dlha ako dvojnasobok dlzky plavidla alebo 500m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Dvojkrokova optimalna strategia 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255650" y="874025"/>
            <a:ext cx="8520600" cy="29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sk" sz="2400">
                <a:solidFill>
                  <a:srgbClr val="FFFFFF"/>
                </a:solidFill>
              </a:rPr>
              <a:t>Faza spociva v  planovani rozlozenia pre pristavy, ktora prideluje kontajnery do vybranej sachty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sk" sz="2400">
                <a:solidFill>
                  <a:srgbClr val="FFFFFF"/>
                </a:solidFill>
              </a:rPr>
              <a:t>Druha faza spociva v  planovani prevadzkovych intervalov, ktora prideluje kontajner na urcitu poziciu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FF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Pre kazdu fazu existuje ina hodnotiaca funkcia a  zaroven iny typ trestov </a:t>
            </a:r>
            <a:r>
              <a:rPr lang="sk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000000"/>
                </a:solidFill>
              </a:rPr>
              <a:t> 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6B26B"/>
                </a:solidFill>
              </a:rPr>
              <a:t>1.faza  </a:t>
            </a:r>
            <a:endParaRPr>
              <a:solidFill>
                <a:srgbClr val="F6B26B"/>
              </a:solidFill>
            </a:endParaRPr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obmedzenia: cielovy pristav, chladiaci slot a  vyvazenie lode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Pre planovanie sa pouziva stromova struktura: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koren je samotna lod a  listy su jednotlive poschodia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</a:pPr>
            <a:r>
              <a:rPr lang="sk" sz="2400">
                <a:solidFill>
                  <a:srgbClr val="FFFFFF"/>
                </a:solidFill>
              </a:rPr>
              <a:t>koren obsahuje celkovu hmotnost lode a  listy obsahuju hmotnost pre dane poschodie, pocet pristavov v  ktorych sa bude vykladat, pocet napajanych slotov a  rad kontajnerov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