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3"/>
  </p:notesMasterIdLst>
  <p:sldIdLst>
    <p:sldId id="256" r:id="rId2"/>
    <p:sldId id="259" r:id="rId3"/>
    <p:sldId id="291" r:id="rId4"/>
    <p:sldId id="292" r:id="rId5"/>
    <p:sldId id="293" r:id="rId6"/>
    <p:sldId id="294" r:id="rId7"/>
    <p:sldId id="295" r:id="rId8"/>
    <p:sldId id="288" r:id="rId9"/>
    <p:sldId id="296" r:id="rId10"/>
    <p:sldId id="297" r:id="rId11"/>
    <p:sldId id="290" r:id="rId12"/>
  </p:sldIdLst>
  <p:sldSz cx="9144000" cy="6858000" type="screen4x3"/>
  <p:notesSz cx="6858000" cy="9144000"/>
  <p:defaultTextStyle>
    <a:defPPr>
      <a:defRPr lang="cs-CZ"/>
    </a:defPPr>
    <a:lvl1pPr algn="l" rtl="0" fontAlgn="base">
      <a:lnSpc>
        <a:spcPct val="90000"/>
      </a:lnSpc>
      <a:spcBef>
        <a:spcPct val="20000"/>
      </a:spcBef>
      <a:spcAft>
        <a:spcPct val="0"/>
      </a:spcAft>
      <a:buClr>
        <a:schemeClr val="tx1"/>
      </a:buClr>
      <a:buSzPct val="70000"/>
      <a:buFont typeface="Wingdings" panose="05000000000000000000" pitchFamily="2" charset="2"/>
      <a:buChar char="§"/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lnSpc>
        <a:spcPct val="90000"/>
      </a:lnSpc>
      <a:spcBef>
        <a:spcPct val="20000"/>
      </a:spcBef>
      <a:spcAft>
        <a:spcPct val="0"/>
      </a:spcAft>
      <a:buClr>
        <a:schemeClr val="tx1"/>
      </a:buClr>
      <a:buSzPct val="70000"/>
      <a:buFont typeface="Wingdings" panose="05000000000000000000" pitchFamily="2" charset="2"/>
      <a:buChar char="§"/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lnSpc>
        <a:spcPct val="90000"/>
      </a:lnSpc>
      <a:spcBef>
        <a:spcPct val="20000"/>
      </a:spcBef>
      <a:spcAft>
        <a:spcPct val="0"/>
      </a:spcAft>
      <a:buClr>
        <a:schemeClr val="tx1"/>
      </a:buClr>
      <a:buSzPct val="70000"/>
      <a:buFont typeface="Wingdings" panose="05000000000000000000" pitchFamily="2" charset="2"/>
      <a:buChar char="§"/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lnSpc>
        <a:spcPct val="90000"/>
      </a:lnSpc>
      <a:spcBef>
        <a:spcPct val="20000"/>
      </a:spcBef>
      <a:spcAft>
        <a:spcPct val="0"/>
      </a:spcAft>
      <a:buClr>
        <a:schemeClr val="tx1"/>
      </a:buClr>
      <a:buSzPct val="70000"/>
      <a:buFont typeface="Wingdings" panose="05000000000000000000" pitchFamily="2" charset="2"/>
      <a:buChar char="§"/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lnSpc>
        <a:spcPct val="90000"/>
      </a:lnSpc>
      <a:spcBef>
        <a:spcPct val="20000"/>
      </a:spcBef>
      <a:spcAft>
        <a:spcPct val="0"/>
      </a:spcAft>
      <a:buClr>
        <a:schemeClr val="tx1"/>
      </a:buClr>
      <a:buSzPct val="70000"/>
      <a:buFont typeface="Wingdings" panose="05000000000000000000" pitchFamily="2" charset="2"/>
      <a:buChar char="§"/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99"/>
    <a:srgbClr val="2E69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9" d="100"/>
          <a:sy n="69" d="100"/>
        </p:scale>
        <p:origin x="78" y="7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0B79F956-FA35-4963-A7DF-568199D2334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endParaRPr lang="cs-CZ" altLang="sk-SK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5CFA8C91-4F0D-4874-8163-783AB129E21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endParaRPr lang="cs-CZ" altLang="sk-SK"/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BFB13933-CBEF-4508-8ED5-14DE18FBE57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2B22A483-D79F-4703-838C-ADED5440AF3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sk-SK"/>
              <a:t>Klepnutím lze upravit styly předlohy textu.</a:t>
            </a:r>
          </a:p>
          <a:p>
            <a:pPr lvl="1"/>
            <a:r>
              <a:rPr lang="cs-CZ" altLang="sk-SK"/>
              <a:t>Druhá úroveň</a:t>
            </a:r>
          </a:p>
          <a:p>
            <a:pPr lvl="2"/>
            <a:r>
              <a:rPr lang="cs-CZ" altLang="sk-SK"/>
              <a:t>Třetí úroveň</a:t>
            </a:r>
          </a:p>
          <a:p>
            <a:pPr lvl="3"/>
            <a:r>
              <a:rPr lang="cs-CZ" altLang="sk-SK"/>
              <a:t>Čtvrtá úroveň</a:t>
            </a:r>
          </a:p>
          <a:p>
            <a:pPr lvl="4"/>
            <a:r>
              <a:rPr lang="cs-CZ" altLang="sk-SK"/>
              <a:t>Pátá úroveň</a:t>
            </a:r>
          </a:p>
        </p:txBody>
      </p:sp>
      <p:sp>
        <p:nvSpPr>
          <p:cNvPr id="10246" name="Rectangle 6">
            <a:extLst>
              <a:ext uri="{FF2B5EF4-FFF2-40B4-BE49-F238E27FC236}">
                <a16:creationId xmlns:a16="http://schemas.microsoft.com/office/drawing/2014/main" id="{5AEEE258-1686-484B-B7CB-B7592DE6190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endParaRPr lang="cs-CZ" altLang="sk-SK"/>
          </a:p>
        </p:txBody>
      </p:sp>
      <p:sp>
        <p:nvSpPr>
          <p:cNvPr id="10247" name="Rectangle 7">
            <a:extLst>
              <a:ext uri="{FF2B5EF4-FFF2-40B4-BE49-F238E27FC236}">
                <a16:creationId xmlns:a16="http://schemas.microsoft.com/office/drawing/2014/main" id="{BC21D3F8-E006-4898-AFA6-40EB6B19087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fld id="{9AB54049-BA1B-42D6-9270-B5F953D7E466}" type="slidenum">
              <a:rPr lang="cs-CZ" altLang="sk-SK"/>
              <a:pPr/>
              <a:t>‹#›</a:t>
            </a:fld>
            <a:endParaRPr lang="cs-CZ" alt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35AF239-BDA9-4CC3-84B8-05348480A4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57609B-047B-4487-A869-C828610279E8}" type="slidenum">
              <a:rPr lang="cs-CZ" altLang="sk-SK"/>
              <a:pPr/>
              <a:t>1</a:t>
            </a:fld>
            <a:endParaRPr lang="cs-CZ" altLang="sk-SK"/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4DDA088B-83E9-46DD-B5E7-967739FA872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D5539422-2D1D-4588-B97E-3D0CAA63E4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75663E4F-C8DB-4C99-8AB7-632D2A496D78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84188" y="1549400"/>
            <a:ext cx="8158162" cy="1689100"/>
          </a:xfrm>
          <a:prstGeom prst="rect">
            <a:avLst/>
          </a:prstGeom>
          <a:pattFill prst="lgConfetti">
            <a:fgClr>
              <a:schemeClr val="accent2">
                <a:alpha val="50000"/>
              </a:schemeClr>
            </a:fgClr>
            <a:bgClr>
              <a:schemeClr val="folHlink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kumimoji="1" lang="en-US" altLang="sk-SK"/>
          </a:p>
        </p:txBody>
      </p:sp>
      <p:sp>
        <p:nvSpPr>
          <p:cNvPr id="6147" name="AutoShape 3">
            <a:extLst>
              <a:ext uri="{FF2B5EF4-FFF2-40B4-BE49-F238E27FC236}">
                <a16:creationId xmlns:a16="http://schemas.microsoft.com/office/drawing/2014/main" id="{FAA5F1D1-93C1-4191-8401-710758792BC4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228600" y="3206750"/>
            <a:ext cx="8686800" cy="77788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kumimoji="1" lang="en-US" altLang="sk-SK"/>
          </a:p>
        </p:txBody>
      </p:sp>
      <p:sp>
        <p:nvSpPr>
          <p:cNvPr id="6148" name="AutoShape 4">
            <a:extLst>
              <a:ext uri="{FF2B5EF4-FFF2-40B4-BE49-F238E27FC236}">
                <a16:creationId xmlns:a16="http://schemas.microsoft.com/office/drawing/2014/main" id="{6CC83854-DD60-4318-A520-8BF8204709C8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228600" y="1482725"/>
            <a:ext cx="8686800" cy="77788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kumimoji="1" lang="en-US" altLang="sk-SK"/>
          </a:p>
        </p:txBody>
      </p:sp>
      <p:sp>
        <p:nvSpPr>
          <p:cNvPr id="6149" name="AutoShape 5">
            <a:extLst>
              <a:ext uri="{FF2B5EF4-FFF2-40B4-BE49-F238E27FC236}">
                <a16:creationId xmlns:a16="http://schemas.microsoft.com/office/drawing/2014/main" id="{093F2E61-F0E0-4F1F-8A40-4CF6C2771AA5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623300" y="1246188"/>
            <a:ext cx="77788" cy="2235200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kumimoji="1" lang="en-US" altLang="sk-SK"/>
          </a:p>
        </p:txBody>
      </p:sp>
      <p:sp>
        <p:nvSpPr>
          <p:cNvPr id="6150" name="AutoShape 6">
            <a:extLst>
              <a:ext uri="{FF2B5EF4-FFF2-40B4-BE49-F238E27FC236}">
                <a16:creationId xmlns:a16="http://schemas.microsoft.com/office/drawing/2014/main" id="{B04C90A1-D6E2-4D1D-A82A-DD974253C9C0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34975" y="1252538"/>
            <a:ext cx="77788" cy="2235200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kumimoji="1" lang="en-US" altLang="sk-SK"/>
          </a:p>
        </p:txBody>
      </p:sp>
      <p:sp>
        <p:nvSpPr>
          <p:cNvPr id="6151" name="AutoShape 7">
            <a:extLst>
              <a:ext uri="{FF2B5EF4-FFF2-40B4-BE49-F238E27FC236}">
                <a16:creationId xmlns:a16="http://schemas.microsoft.com/office/drawing/2014/main" id="{6A1DDE1E-A3CF-4F19-8162-4C4613E8A7B6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2830513" y="5783263"/>
            <a:ext cx="3481387" cy="77787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kumimoji="1" lang="en-US" altLang="sk-SK"/>
          </a:p>
        </p:txBody>
      </p:sp>
      <p:sp>
        <p:nvSpPr>
          <p:cNvPr id="6152" name="Rectangle 8">
            <a:extLst>
              <a:ext uri="{FF2B5EF4-FFF2-40B4-BE49-F238E27FC236}">
                <a16:creationId xmlns:a16="http://schemas.microsoft.com/office/drawing/2014/main" id="{1985C07D-4751-4A68-9CB5-92672A23ADCF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095750" y="5734050"/>
            <a:ext cx="949325" cy="176213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kumimoji="1" lang="en-US" altLang="sk-SK"/>
          </a:p>
        </p:txBody>
      </p:sp>
      <p:sp>
        <p:nvSpPr>
          <p:cNvPr id="6153" name="Rectangle 9">
            <a:extLst>
              <a:ext uri="{FF2B5EF4-FFF2-40B4-BE49-F238E27FC236}">
                <a16:creationId xmlns:a16="http://schemas.microsoft.com/office/drawing/2014/main" id="{99D0A9F2-D6D0-48F7-B9C3-A5D3550EFFD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752600"/>
            <a:ext cx="7772400" cy="1143000"/>
          </a:xfrm>
          <a:pattFill prst="lgConfetti">
            <a:fgClr>
              <a:schemeClr val="accent2"/>
            </a:fgClr>
            <a:bgClr>
              <a:schemeClr val="folHlink"/>
            </a:bgClr>
          </a:pattFill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cs-CZ" altLang="sk-SK" noProof="0"/>
              <a:t>Klepnutím lze upravit styl předlohy nadpisů.</a:t>
            </a:r>
          </a:p>
        </p:txBody>
      </p:sp>
      <p:sp>
        <p:nvSpPr>
          <p:cNvPr id="6154" name="Rectangle 10">
            <a:extLst>
              <a:ext uri="{FF2B5EF4-FFF2-40B4-BE49-F238E27FC236}">
                <a16:creationId xmlns:a16="http://schemas.microsoft.com/office/drawing/2014/main" id="{269A1098-5851-410A-B4E6-A4BE5FDCB8E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465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cs-CZ" altLang="sk-SK" noProof="0"/>
              <a:t>Klepnutím lze upravit styl předlohy podnadpisů.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909AD50A-20D8-4F47-8A63-075AAD43145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sk-SK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78B350C7-EF9F-4CF8-B826-68C28D3BC15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z="1400"/>
            </a:lvl1pPr>
          </a:lstStyle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3009A27C-E3EA-44CB-8EFC-C7F1DB75780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b" anchorCtr="0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AB0A8E31-6B47-4739-8719-8E5A00576C44}" type="slidenum">
              <a:rPr lang="cs-CZ" altLang="sk-SK"/>
              <a:pPr/>
              <a:t>‹#›</a:t>
            </a:fld>
            <a:endParaRPr lang="cs-CZ" alt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82EAC7-7D4B-4F3A-BB87-9E029B737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4506947D-7FD1-4946-A704-B97FDD4A3F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8924CABA-4C24-474D-A18C-34DE40689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0CD0F281-639F-4CAE-8F8A-0A765FAB9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314732A3-AAD6-461B-85D5-82989C30B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E28008-2847-4635-A031-5617D5AF23CD}" type="slidenum">
              <a:rPr lang="cs-CZ" altLang="sk-SK"/>
              <a:pPr/>
              <a:t>‹#›</a:t>
            </a:fld>
            <a:r>
              <a:rPr lang="sk-SK" altLang="sk-SK"/>
              <a:t>/</a:t>
            </a:r>
            <a:r>
              <a:rPr lang="en-US" altLang="sk-SK"/>
              <a:t>1</a:t>
            </a:r>
            <a:r>
              <a:rPr lang="sk-SK" altLang="sk-SK"/>
              <a:t>1</a:t>
            </a:r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2087029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E04FE2B7-2E75-4FDD-BAF2-7FB1482AFB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821488" y="284163"/>
            <a:ext cx="2044700" cy="5811837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02D9BFFA-2CB8-4AF6-AA00-E3BBE29F16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284163"/>
            <a:ext cx="5983288" cy="5811837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A360E3E0-2DA0-4456-9750-B6D20228B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03116042-890A-4D67-A567-89714C2FA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657F0CCD-74D8-4CB1-BF90-7FC58792A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0513BB-EA4E-4852-B320-B4A2ABD34418}" type="slidenum">
              <a:rPr lang="cs-CZ" altLang="sk-SK"/>
              <a:pPr/>
              <a:t>‹#›</a:t>
            </a:fld>
            <a:r>
              <a:rPr lang="sk-SK" altLang="sk-SK"/>
              <a:t>/</a:t>
            </a:r>
            <a:r>
              <a:rPr lang="en-US" altLang="sk-SK"/>
              <a:t>1</a:t>
            </a:r>
            <a:r>
              <a:rPr lang="sk-SK" altLang="sk-SK"/>
              <a:t>1</a:t>
            </a:r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391911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68E38C-F04A-4F56-A616-C9EEFE739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0BE64D0-307B-4621-A6B5-613AE94B0C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8B11BE16-0077-43D3-9280-3041DBFC9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5B0DFF71-85FF-4B02-A773-6D3C1D611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E5452976-E2BA-4960-B79A-026876906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1A162B-BBEF-4C07-9133-0B6F011BEB4C}" type="slidenum">
              <a:rPr lang="cs-CZ" altLang="sk-SK"/>
              <a:pPr/>
              <a:t>‹#›</a:t>
            </a:fld>
            <a:r>
              <a:rPr lang="sk-SK" altLang="sk-SK"/>
              <a:t>/</a:t>
            </a:r>
            <a:r>
              <a:rPr lang="en-US" altLang="sk-SK"/>
              <a:t>1</a:t>
            </a:r>
            <a:r>
              <a:rPr lang="sk-SK" altLang="sk-SK"/>
              <a:t>1</a:t>
            </a:r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4130211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87DAD2-2D5B-4DBA-9092-1E949A71E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55410D5-710F-4EDD-AFA5-8D51704929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8C95C48E-1098-4FE0-AAD8-82A35CB53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614F3860-0A3D-4F31-951D-EAACA3257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D46885B8-AFEE-4CA0-8C5C-9B8075743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66B504-FA5E-48B6-8E77-02B0E6101CD0}" type="slidenum">
              <a:rPr lang="cs-CZ" altLang="sk-SK"/>
              <a:pPr/>
              <a:t>‹#›</a:t>
            </a:fld>
            <a:r>
              <a:rPr lang="sk-SK" altLang="sk-SK"/>
              <a:t>/</a:t>
            </a:r>
            <a:r>
              <a:rPr lang="en-US" altLang="sk-SK"/>
              <a:t>1</a:t>
            </a:r>
            <a:r>
              <a:rPr lang="sk-SK" altLang="sk-SK"/>
              <a:t>1</a:t>
            </a:r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2641951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B8FD5A-5975-422D-9167-9BCA7D3E0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9C3CB87-043E-40DB-B3A7-44D2428295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05000"/>
            <a:ext cx="3810000" cy="4191000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BE3D34BA-1D17-4C6A-930A-D49860B0B1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3810000" cy="4191000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59DA3DAE-9C46-48F1-A2C8-ABE126AD6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B1703634-8442-4D90-A6A4-8205C01CA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E0B21399-E51A-4579-925D-399A28BD0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A46AF8-E8F7-4581-88E9-0499DA71375D}" type="slidenum">
              <a:rPr lang="cs-CZ" altLang="sk-SK"/>
              <a:pPr/>
              <a:t>‹#›</a:t>
            </a:fld>
            <a:r>
              <a:rPr lang="sk-SK" altLang="sk-SK"/>
              <a:t>/</a:t>
            </a:r>
            <a:r>
              <a:rPr lang="en-US" altLang="sk-SK"/>
              <a:t>1</a:t>
            </a:r>
            <a:r>
              <a:rPr lang="sk-SK" altLang="sk-SK"/>
              <a:t>1</a:t>
            </a:r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2001820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C68C55-97B6-403F-BE47-9CEB74CFA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BB80EC4-812A-4F00-B0B6-D9E2DCA38D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D73F487D-6545-4EF8-B540-03839BC5BC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7C55AA2-3FBD-43B1-BDF3-9AF2C96F98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6B8EECDC-AE41-4D37-A3A2-5C586E964A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657C635C-5CA9-4772-8FF3-F3C1D759F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5C9E0D5E-9F16-492E-9EE7-A14E26D59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21E40C5A-CB47-4E03-ADFE-AAA666230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D8497-9D99-4781-82A2-01FD8045284C}" type="slidenum">
              <a:rPr lang="cs-CZ" altLang="sk-SK"/>
              <a:pPr/>
              <a:t>‹#›</a:t>
            </a:fld>
            <a:r>
              <a:rPr lang="sk-SK" altLang="sk-SK"/>
              <a:t>/</a:t>
            </a:r>
            <a:r>
              <a:rPr lang="en-US" altLang="sk-SK"/>
              <a:t>1</a:t>
            </a:r>
            <a:r>
              <a:rPr lang="sk-SK" altLang="sk-SK"/>
              <a:t>1</a:t>
            </a:r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567455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65A320-2674-402F-80FE-01B19B3AF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38A85912-9742-4B6B-B539-17E426A03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7D1B7AD3-2540-4C02-94B0-00844003D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7C7322AB-6F67-4452-B29A-1D84199C6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F04E91-8843-497C-8259-92439CC41A4A}" type="slidenum">
              <a:rPr lang="cs-CZ" altLang="sk-SK"/>
              <a:pPr/>
              <a:t>‹#›</a:t>
            </a:fld>
            <a:r>
              <a:rPr lang="sk-SK" altLang="sk-SK"/>
              <a:t>/</a:t>
            </a:r>
            <a:r>
              <a:rPr lang="en-US" altLang="sk-SK"/>
              <a:t>1</a:t>
            </a:r>
            <a:r>
              <a:rPr lang="sk-SK" altLang="sk-SK"/>
              <a:t>1</a:t>
            </a:r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682020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0A3F670E-7A10-42D7-B674-95AAF2148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9A3F297B-BB27-46E4-B94C-2D9A0BB48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66759FB6-14F9-4E92-A530-E1D861E86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826258-BA36-43E5-B5B6-8D50D4A92C6D}" type="slidenum">
              <a:rPr lang="cs-CZ" altLang="sk-SK"/>
              <a:pPr/>
              <a:t>‹#›</a:t>
            </a:fld>
            <a:r>
              <a:rPr lang="sk-SK" altLang="sk-SK"/>
              <a:t>/</a:t>
            </a:r>
            <a:r>
              <a:rPr lang="en-US" altLang="sk-SK"/>
              <a:t>1</a:t>
            </a:r>
            <a:r>
              <a:rPr lang="sk-SK" altLang="sk-SK"/>
              <a:t>1</a:t>
            </a:r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581382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D72AE4-BCA7-4B8D-A184-B9B8574D0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6B0FEB7-0B77-4A94-8A22-75A54E1BA9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8949231-507A-4643-BBD8-84ECB8473A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FFADF855-07D9-4459-8E2C-B0F4DAE5B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4078D589-CF39-4396-9703-15C578564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778F9960-C87A-4AB0-9105-2519AA326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48E92D-4903-498F-8A8F-3119806FD881}" type="slidenum">
              <a:rPr lang="cs-CZ" altLang="sk-SK"/>
              <a:pPr/>
              <a:t>‹#›</a:t>
            </a:fld>
            <a:r>
              <a:rPr lang="sk-SK" altLang="sk-SK"/>
              <a:t>/</a:t>
            </a:r>
            <a:r>
              <a:rPr lang="en-US" altLang="sk-SK"/>
              <a:t>1</a:t>
            </a:r>
            <a:r>
              <a:rPr lang="sk-SK" altLang="sk-SK"/>
              <a:t>1</a:t>
            </a:r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1255516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4FCFC9-0BDF-41E1-BB36-B723B25EA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4DB0EEA3-72D0-4A54-B907-8CD75DD2EA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29F4F2C-162F-4DF0-8BCE-FA9CE921AA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7682445D-3738-4215-8742-1623E81B9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A62BB551-113B-48C7-A2A3-89F08C3E9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3ECCE60B-E0F1-4401-9AFE-7B76AE7E7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C2E9F2-992C-4AC1-90B9-3AE9F705E551}" type="slidenum">
              <a:rPr lang="cs-CZ" altLang="sk-SK"/>
              <a:pPr/>
              <a:t>‹#›</a:t>
            </a:fld>
            <a:r>
              <a:rPr lang="sk-SK" altLang="sk-SK"/>
              <a:t>/</a:t>
            </a:r>
            <a:r>
              <a:rPr lang="en-US" altLang="sk-SK"/>
              <a:t>1</a:t>
            </a:r>
            <a:r>
              <a:rPr lang="sk-SK" altLang="sk-SK"/>
              <a:t>1</a:t>
            </a:r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1285480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3AB30A4E-C206-4F2A-B327-4424D5B361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93788" y="284163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pattFill prst="lgConfetti">
                  <a:fgClr>
                    <a:schemeClr val="accent2"/>
                  </a:fgClr>
                  <a:bgClr>
                    <a:schemeClr val="folHlink"/>
                  </a:bgClr>
                </a:patt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sk-SK"/>
              <a:t>Klepnutím lze upravit styl předlohy nadpisů.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866956D-35DE-473E-9AE4-CA9F6D7D63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05000"/>
            <a:ext cx="77724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sk-SK"/>
              <a:t>Klepnutím lze upravit styly předlohy textu.</a:t>
            </a:r>
          </a:p>
          <a:p>
            <a:pPr lvl="1"/>
            <a:r>
              <a:rPr lang="cs-CZ" altLang="sk-SK"/>
              <a:t>Druhá úroveň</a:t>
            </a:r>
          </a:p>
          <a:p>
            <a:pPr lvl="2"/>
            <a:r>
              <a:rPr lang="cs-CZ" altLang="sk-SK"/>
              <a:t>Třetí úroveň</a:t>
            </a:r>
          </a:p>
          <a:p>
            <a:pPr lvl="3"/>
            <a:r>
              <a:rPr lang="cs-CZ" altLang="sk-SK"/>
              <a:t>Čtvrtá úroveň</a:t>
            </a:r>
          </a:p>
          <a:p>
            <a:pPr lvl="4"/>
            <a:r>
              <a:rPr lang="cs-CZ" altLang="sk-SK"/>
              <a:t>Pátá úroveň</a:t>
            </a:r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8E7A8B34-B793-45BF-B0B8-36F2782FFAD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/>
            </a:lvl1pPr>
          </a:lstStyle>
          <a:p>
            <a:endParaRPr lang="cs-CZ" altLang="sk-SK"/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94D18061-5972-4DCE-9D06-110CA265AD5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76400" y="6248400"/>
            <a:ext cx="472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2000"/>
            </a:lvl1pPr>
          </a:lstStyle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3BF64CC9-0D58-47A5-B0B6-BA40A74EC3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12888"/>
            <a:ext cx="8458200" cy="873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kumimoji="1" lang="en-US" altLang="sk-SK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95CBEB07-7938-4389-A65E-F22A641F6A45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247650" y="0"/>
            <a:ext cx="793750" cy="1841500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kumimoji="1" lang="en-US" altLang="sk-SK"/>
          </a:p>
        </p:txBody>
      </p:sp>
      <p:sp>
        <p:nvSpPr>
          <p:cNvPr id="5128" name="Rectangle 8">
            <a:extLst>
              <a:ext uri="{FF2B5EF4-FFF2-40B4-BE49-F238E27FC236}">
                <a16:creationId xmlns:a16="http://schemas.microsoft.com/office/drawing/2014/main" id="{66D3737E-BDC6-420B-8692-2E7EBCDC59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67550" y="6553200"/>
            <a:ext cx="2076450" cy="7937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kumimoji="1" lang="en-US" altLang="sk-SK"/>
          </a:p>
        </p:txBody>
      </p:sp>
      <p:sp>
        <p:nvSpPr>
          <p:cNvPr id="5129" name="Rectangle 9">
            <a:extLst>
              <a:ext uri="{FF2B5EF4-FFF2-40B4-BE49-F238E27FC236}">
                <a16:creationId xmlns:a16="http://schemas.microsoft.com/office/drawing/2014/main" id="{F4FF4800-C6C0-4CD4-BC9B-2EF94C7DFDF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24800" y="6248400"/>
            <a:ext cx="990600" cy="609600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fld id="{5077839C-D3FA-49F7-822E-9CF9E6FE10F2}" type="slidenum">
              <a:rPr lang="cs-CZ" altLang="sk-SK"/>
              <a:pPr/>
              <a:t>‹#›</a:t>
            </a:fld>
            <a:r>
              <a:rPr lang="sk-SK" altLang="sk-SK"/>
              <a:t>/</a:t>
            </a:r>
            <a:r>
              <a:rPr lang="en-US" altLang="sk-SK"/>
              <a:t>1</a:t>
            </a:r>
            <a:r>
              <a:rPr lang="sk-SK" altLang="sk-SK"/>
              <a:t>1</a:t>
            </a:r>
            <a:endParaRPr lang="cs-CZ" alt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85000"/>
        <a:buBlip>
          <a:blip r:embed="rId14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70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SzPct val="70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oleObject" Target="../embeddings/oleObject17.bin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18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17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5.bin"/><Relationship Id="rId14" Type="http://schemas.openxmlformats.org/officeDocument/2006/relationships/image" Target="../media/image19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2.wmf"/><Relationship Id="rId9" Type="http://schemas.openxmlformats.org/officeDocument/2006/relationships/image" Target="../media/image1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objekt pre pätu 3">
            <a:extLst>
              <a:ext uri="{FF2B5EF4-FFF2-40B4-BE49-F238E27FC236}">
                <a16:creationId xmlns:a16="http://schemas.microsoft.com/office/drawing/2014/main" id="{B30B4A22-045B-4D25-9E29-AE8ED4E95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7" name="Zástupný objekt pre číslo snímky 4">
            <a:extLst>
              <a:ext uri="{FF2B5EF4-FFF2-40B4-BE49-F238E27FC236}">
                <a16:creationId xmlns:a16="http://schemas.microsoft.com/office/drawing/2014/main" id="{7CDCF120-7308-41F3-88C3-12FC70845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36399-FF21-4208-9D8B-361C9A5471B9}" type="slidenum">
              <a:rPr lang="cs-CZ" altLang="sk-SK"/>
              <a:pPr/>
              <a:t>1</a:t>
            </a:fld>
            <a:r>
              <a:rPr lang="sk-SK" altLang="sk-SK"/>
              <a:t>/</a:t>
            </a:r>
            <a:r>
              <a:rPr lang="en-US" altLang="sk-SK"/>
              <a:t>1</a:t>
            </a:r>
            <a:r>
              <a:rPr lang="sk-SK" altLang="sk-SK"/>
              <a:t>1</a:t>
            </a:r>
            <a:endParaRPr lang="cs-CZ" altLang="sk-SK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930E7CAC-A34E-4896-B916-FCFF0333D0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19200" y="152400"/>
            <a:ext cx="6019800" cy="1371600"/>
          </a:xfrm>
        </p:spPr>
        <p:txBody>
          <a:bodyPr/>
          <a:lstStyle/>
          <a:p>
            <a:pPr algn="ctr"/>
            <a:r>
              <a:rPr lang="sk-SK" altLang="sk-SK" sz="4000" b="1"/>
              <a:t>ZNALOSTNÉ SYSTÉMY  prednáška č. </a:t>
            </a:r>
            <a:r>
              <a:rPr lang="en-US" altLang="sk-SK" sz="4000" b="1"/>
              <a:t>10</a:t>
            </a:r>
            <a:endParaRPr lang="cs-CZ" altLang="sk-SK" sz="4000" b="1"/>
          </a:p>
        </p:txBody>
      </p:sp>
      <p:pic>
        <p:nvPicPr>
          <p:cNvPr id="2051" name="Picture 3">
            <a:extLst>
              <a:ext uri="{FF2B5EF4-FFF2-40B4-BE49-F238E27FC236}">
                <a16:creationId xmlns:a16="http://schemas.microsoft.com/office/drawing/2014/main" id="{AD6E6DE9-3102-48BF-802C-BE0BF09C8A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brigh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-7938"/>
            <a:ext cx="1981200" cy="1827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>
            <a:extLst>
              <a:ext uri="{FF2B5EF4-FFF2-40B4-BE49-F238E27FC236}">
                <a16:creationId xmlns:a16="http://schemas.microsoft.com/office/drawing/2014/main" id="{ABC246E9-6969-4A16-9874-77326B589A7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0"/>
            <a:ext cx="120015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5" name="Text Box 7">
            <a:extLst>
              <a:ext uri="{FF2B5EF4-FFF2-40B4-BE49-F238E27FC236}">
                <a16:creationId xmlns:a16="http://schemas.microsoft.com/office/drawing/2014/main" id="{BC706FFD-78FB-4D53-9E1B-144F660C8E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6171" y="2560638"/>
            <a:ext cx="5658921" cy="3293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4000" b="1" dirty="0">
                <a:solidFill>
                  <a:srgbClr val="FF0000"/>
                </a:solidFill>
              </a:rPr>
              <a:t>Kombinačná analýza dát</a:t>
            </a:r>
            <a:endParaRPr lang="en-US" altLang="sk-SK" sz="4000" b="1" dirty="0">
              <a:solidFill>
                <a:srgbClr val="FF0000"/>
              </a:solidFill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sk-SK" altLang="sk-SK" sz="4000" dirty="0">
              <a:solidFill>
                <a:srgbClr val="FF0000"/>
              </a:solidFill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3200" dirty="0">
                <a:solidFill>
                  <a:srgbClr val="FF0000"/>
                </a:solidFill>
              </a:rPr>
              <a:t>Kristína Machová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3200">
                <a:solidFill>
                  <a:srgbClr val="FF0000"/>
                </a:solidFill>
              </a:rPr>
              <a:t>kristina.machova</a:t>
            </a:r>
            <a:r>
              <a:rPr lang="en-US" altLang="sk-SK" sz="3200" dirty="0">
                <a:solidFill>
                  <a:srgbClr val="FF0000"/>
                </a:solidFill>
              </a:rPr>
              <a:t>@</a:t>
            </a:r>
            <a:r>
              <a:rPr lang="sk-SK" altLang="sk-SK" sz="3200" dirty="0">
                <a:solidFill>
                  <a:srgbClr val="FF0000"/>
                </a:solidFill>
              </a:rPr>
              <a:t>tuke.sk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3200" dirty="0">
                <a:solidFill>
                  <a:srgbClr val="FF0000"/>
                </a:solidFill>
              </a:rPr>
              <a:t>Vysokoškolská 4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sk-SK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Zástupný objekt pre pätu 2">
            <a:extLst>
              <a:ext uri="{FF2B5EF4-FFF2-40B4-BE49-F238E27FC236}">
                <a16:creationId xmlns:a16="http://schemas.microsoft.com/office/drawing/2014/main" id="{39E4ECCA-0111-420F-9196-6734EE0EA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22" name="Zástupný objekt pre číslo snímky 3">
            <a:extLst>
              <a:ext uri="{FF2B5EF4-FFF2-40B4-BE49-F238E27FC236}">
                <a16:creationId xmlns:a16="http://schemas.microsoft.com/office/drawing/2014/main" id="{0A048A31-FB1E-436B-A8EA-F32D9056D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F3980-6809-4CA8-80A4-79B4DE062654}" type="slidenum">
              <a:rPr lang="cs-CZ" altLang="sk-SK"/>
              <a:pPr/>
              <a:t>10</a:t>
            </a:fld>
            <a:r>
              <a:rPr lang="sk-SK" altLang="sk-SK"/>
              <a:t>/</a:t>
            </a:r>
            <a:r>
              <a:rPr lang="en-US" altLang="sk-SK"/>
              <a:t>1</a:t>
            </a:r>
            <a:r>
              <a:rPr lang="sk-SK" altLang="sk-SK"/>
              <a:t>1</a:t>
            </a:r>
            <a:endParaRPr lang="cs-CZ" altLang="sk-SK"/>
          </a:p>
        </p:txBody>
      </p:sp>
      <p:sp>
        <p:nvSpPr>
          <p:cNvPr id="63490" name="Rectangle 2">
            <a:extLst>
              <a:ext uri="{FF2B5EF4-FFF2-40B4-BE49-F238E27FC236}">
                <a16:creationId xmlns:a16="http://schemas.microsoft.com/office/drawing/2014/main" id="{8C146DBF-2070-4FAC-A84D-66C1924AAA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981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18F4B779-55CB-4F50-9169-1FD7186395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3788" y="284163"/>
            <a:ext cx="7772400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pattFill prst="lgConfetti">
                  <a:fgClr>
                    <a:schemeClr val="accent2"/>
                  </a:fgClr>
                  <a:bgClr>
                    <a:schemeClr val="folHlink"/>
                  </a:bgClr>
                </a:patt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buClrTx/>
              <a:buSzTx/>
              <a:buFontTx/>
              <a:buNone/>
            </a:pPr>
            <a:r>
              <a:rPr lang="sk-SK" altLang="sk-SK" sz="3600">
                <a:solidFill>
                  <a:srgbClr val="FF0000"/>
                </a:solidFill>
              </a:rPr>
              <a:t>6. Algoritmus KAD	</a:t>
            </a:r>
            <a:endParaRPr lang="cs-CZ" altLang="sk-SK" sz="3600">
              <a:solidFill>
                <a:srgbClr val="FF0000"/>
              </a:solidFill>
            </a:endParaRPr>
          </a:p>
        </p:txBody>
      </p:sp>
      <p:sp>
        <p:nvSpPr>
          <p:cNvPr id="63492" name="Rectangle 4">
            <a:extLst>
              <a:ext uri="{FF2B5EF4-FFF2-40B4-BE49-F238E27FC236}">
                <a16:creationId xmlns:a16="http://schemas.microsoft.com/office/drawing/2014/main" id="{7A601D4A-9C1E-460E-BD71-93BC02DCF2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106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90600" indent="-5334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2e. Z týchto nájdených váh vypočítaj        opätovným použitím operácie </a:t>
            </a:r>
            <a:r>
              <a:rPr lang="sk-SK" altLang="sk-SK" b="1"/>
              <a:t>op</a:t>
            </a:r>
            <a:r>
              <a:rPr lang="sk-SK" altLang="sk-SK"/>
              <a:t>, resp. GLOB pre  skladanie neurčitých príspevkov do výslednej neurčitosti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endParaRPr lang="sk-SK" altLang="sk-SK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endParaRPr lang="sk-SK" altLang="sk-SK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endParaRPr lang="sk-SK" altLang="sk-SK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endParaRPr lang="sk-SK" altLang="sk-SK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2f.	Realizuj test odlišnosti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	AK			POTOM zaraď implikáciu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		do BZ s váhou </a:t>
            </a:r>
            <a:r>
              <a:rPr lang="sk-SK" altLang="sk-SK" b="1"/>
              <a:t>w</a:t>
            </a:r>
            <a:r>
              <a:rPr lang="sk-SK" altLang="sk-SK"/>
              <a:t>: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	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	AK			POTOM nezaraď implikáciu do BZ.  	</a:t>
            </a:r>
          </a:p>
        </p:txBody>
      </p:sp>
      <p:sp>
        <p:nvSpPr>
          <p:cNvPr id="63493" name="Rectangle 5">
            <a:extLst>
              <a:ext uri="{FF2B5EF4-FFF2-40B4-BE49-F238E27FC236}">
                <a16:creationId xmlns:a16="http://schemas.microsoft.com/office/drawing/2014/main" id="{B5043E72-16B2-4312-B0ED-DB39E74C15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4572000"/>
            <a:ext cx="12192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63494" name="Rectangle 6">
            <a:extLst>
              <a:ext uri="{FF2B5EF4-FFF2-40B4-BE49-F238E27FC236}">
                <a16:creationId xmlns:a16="http://schemas.microsoft.com/office/drawing/2014/main" id="{DB9487BA-625F-4E4C-A9FF-34F33339FF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4267200"/>
            <a:ext cx="1066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63495" name="Rectangle 7">
            <a:extLst>
              <a:ext uri="{FF2B5EF4-FFF2-40B4-BE49-F238E27FC236}">
                <a16:creationId xmlns:a16="http://schemas.microsoft.com/office/drawing/2014/main" id="{D67AC65C-A22A-4B0E-9C44-824600E633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4350" y="31099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63496" name="Rectangle 8">
            <a:extLst>
              <a:ext uri="{FF2B5EF4-FFF2-40B4-BE49-F238E27FC236}">
                <a16:creationId xmlns:a16="http://schemas.microsoft.com/office/drawing/2014/main" id="{020F22BA-9E54-40BB-92BD-421FB7C0BB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6713" y="30337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sk-SK"/>
          </a:p>
        </p:txBody>
      </p:sp>
      <p:graphicFrame>
        <p:nvGraphicFramePr>
          <p:cNvPr id="63497" name="Object 9">
            <a:extLst>
              <a:ext uri="{FF2B5EF4-FFF2-40B4-BE49-F238E27FC236}">
                <a16:creationId xmlns:a16="http://schemas.microsoft.com/office/drawing/2014/main" id="{B7ABFD5B-EC0F-4024-9AB4-C99D3983E3F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95800" y="1752600"/>
          <a:ext cx="2286000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787400" imgH="787400" progId="Equation.3">
                  <p:embed/>
                </p:oleObj>
              </mc:Choice>
              <mc:Fallback>
                <p:oleObj r:id="rId3" imgW="787400" imgH="7874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1752600"/>
                        <a:ext cx="2286000" cy="228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498" name="Rectangle 10">
            <a:extLst>
              <a:ext uri="{FF2B5EF4-FFF2-40B4-BE49-F238E27FC236}">
                <a16:creationId xmlns:a16="http://schemas.microsoft.com/office/drawing/2014/main" id="{66C70BB2-505F-4756-9804-C5D482C00E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0550" y="33385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sk-SK"/>
          </a:p>
        </p:txBody>
      </p:sp>
      <p:graphicFrame>
        <p:nvGraphicFramePr>
          <p:cNvPr id="63499" name="Object 11">
            <a:extLst>
              <a:ext uri="{FF2B5EF4-FFF2-40B4-BE49-F238E27FC236}">
                <a16:creationId xmlns:a16="http://schemas.microsoft.com/office/drawing/2014/main" id="{A01F25F8-151B-4AB5-ADF4-FF3753C3CE8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315200" y="4114800"/>
          <a:ext cx="9144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5" imgW="342603" imgH="177646" progId="Equation.3">
                  <p:embed/>
                </p:oleObj>
              </mc:Choice>
              <mc:Fallback>
                <p:oleObj r:id="rId5" imgW="342603" imgH="177646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4114800"/>
                        <a:ext cx="9144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500" name="Rectangle 12">
            <a:extLst>
              <a:ext uri="{FF2B5EF4-FFF2-40B4-BE49-F238E27FC236}">
                <a16:creationId xmlns:a16="http://schemas.microsoft.com/office/drawing/2014/main" id="{CA0BFD5A-7AAD-4787-A259-901F683AC0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1513" y="33480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63504" name="Rectangle 16">
            <a:extLst>
              <a:ext uri="{FF2B5EF4-FFF2-40B4-BE49-F238E27FC236}">
                <a16:creationId xmlns:a16="http://schemas.microsoft.com/office/drawing/2014/main" id="{EDCBC803-F9E5-4508-9DCB-089AD9C6F5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33480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sk-SK"/>
          </a:p>
        </p:txBody>
      </p:sp>
      <p:graphicFrame>
        <p:nvGraphicFramePr>
          <p:cNvPr id="63503" name="Object 15">
            <a:extLst>
              <a:ext uri="{FF2B5EF4-FFF2-40B4-BE49-F238E27FC236}">
                <a16:creationId xmlns:a16="http://schemas.microsoft.com/office/drawing/2014/main" id="{8C3C2519-BAD9-4912-B884-2E53D7FE562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953000" y="1066800"/>
          <a:ext cx="430213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7" imgW="152400" imgH="165100" progId="Equation.3">
                  <p:embed/>
                </p:oleObj>
              </mc:Choice>
              <mc:Fallback>
                <p:oleObj r:id="rId7" imgW="152400" imgH="1651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1066800"/>
                        <a:ext cx="430213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506" name="Rectangle 18">
            <a:extLst>
              <a:ext uri="{FF2B5EF4-FFF2-40B4-BE49-F238E27FC236}">
                <a16:creationId xmlns:a16="http://schemas.microsoft.com/office/drawing/2014/main" id="{B92F35B5-47A0-478B-ADDB-6D246B668D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6713" y="33480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sk-SK"/>
          </a:p>
        </p:txBody>
      </p:sp>
      <p:graphicFrame>
        <p:nvGraphicFramePr>
          <p:cNvPr id="63505" name="Object 17">
            <a:extLst>
              <a:ext uri="{FF2B5EF4-FFF2-40B4-BE49-F238E27FC236}">
                <a16:creationId xmlns:a16="http://schemas.microsoft.com/office/drawing/2014/main" id="{CBB4DE6B-D542-46D9-9986-FF9D7C4CCAF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0" y="4114800"/>
          <a:ext cx="2286000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9" imgW="787400" imgH="165100" progId="Equation.3">
                  <p:embed/>
                </p:oleObj>
              </mc:Choice>
              <mc:Fallback>
                <p:oleObj r:id="rId9" imgW="787400" imgH="1651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114800"/>
                        <a:ext cx="2286000" cy="468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508" name="Rectangle 20">
            <a:extLst>
              <a:ext uri="{FF2B5EF4-FFF2-40B4-BE49-F238E27FC236}">
                <a16:creationId xmlns:a16="http://schemas.microsoft.com/office/drawing/2014/main" id="{29723DE9-D298-4295-9253-04215FB740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2900" y="33480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sk-SK"/>
          </a:p>
        </p:txBody>
      </p:sp>
      <p:graphicFrame>
        <p:nvGraphicFramePr>
          <p:cNvPr id="63507" name="Object 19">
            <a:extLst>
              <a:ext uri="{FF2B5EF4-FFF2-40B4-BE49-F238E27FC236}">
                <a16:creationId xmlns:a16="http://schemas.microsoft.com/office/drawing/2014/main" id="{CBC51CCB-4D85-47EE-A0AF-FD87D54478E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0" y="5334000"/>
          <a:ext cx="2438400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1" imgW="838200" imgH="165100" progId="Equation.3">
                  <p:embed/>
                </p:oleObj>
              </mc:Choice>
              <mc:Fallback>
                <p:oleObj r:id="rId11" imgW="838200" imgH="16510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5334000"/>
                        <a:ext cx="2438400" cy="471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510" name="Rectangle 22">
            <a:extLst>
              <a:ext uri="{FF2B5EF4-FFF2-40B4-BE49-F238E27FC236}">
                <a16:creationId xmlns:a16="http://schemas.microsoft.com/office/drawing/2014/main" id="{192CED6C-CDAC-4BE7-83E5-88BB5F81FB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910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sk-SK"/>
          </a:p>
        </p:txBody>
      </p:sp>
      <p:graphicFrame>
        <p:nvGraphicFramePr>
          <p:cNvPr id="63509" name="Object 21">
            <a:extLst>
              <a:ext uri="{FF2B5EF4-FFF2-40B4-BE49-F238E27FC236}">
                <a16:creationId xmlns:a16="http://schemas.microsoft.com/office/drawing/2014/main" id="{8D771FA2-2ED1-4EDD-84A4-D4FBA6978C4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05200" y="4495800"/>
          <a:ext cx="22098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3" imgW="685800" imgH="228600" progId="Equation.3">
                  <p:embed/>
                </p:oleObj>
              </mc:Choice>
              <mc:Fallback>
                <p:oleObj r:id="rId13" imgW="685800" imgH="22860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4495800"/>
                        <a:ext cx="22098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objekt pre pätu 2">
            <a:extLst>
              <a:ext uri="{FF2B5EF4-FFF2-40B4-BE49-F238E27FC236}">
                <a16:creationId xmlns:a16="http://schemas.microsoft.com/office/drawing/2014/main" id="{70752FB0-B4EC-4F6B-957A-EBD63B244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6" name="Zástupný objekt pre číslo snímky 3">
            <a:extLst>
              <a:ext uri="{FF2B5EF4-FFF2-40B4-BE49-F238E27FC236}">
                <a16:creationId xmlns:a16="http://schemas.microsoft.com/office/drawing/2014/main" id="{16390849-9194-4C28-A451-8E86A8C79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E00AE-ABEC-4A6F-8CF5-F9A00322377E}" type="slidenum">
              <a:rPr lang="cs-CZ" altLang="sk-SK"/>
              <a:pPr/>
              <a:t>11</a:t>
            </a:fld>
            <a:r>
              <a:rPr lang="sk-SK" altLang="sk-SK"/>
              <a:t>/</a:t>
            </a:r>
            <a:r>
              <a:rPr lang="en-US" altLang="sk-SK"/>
              <a:t>1</a:t>
            </a:r>
            <a:r>
              <a:rPr lang="sk-SK" altLang="sk-SK"/>
              <a:t>1</a:t>
            </a:r>
            <a:endParaRPr lang="cs-CZ" altLang="sk-SK"/>
          </a:p>
        </p:txBody>
      </p:sp>
      <p:sp>
        <p:nvSpPr>
          <p:cNvPr id="54274" name="Rectangle 2">
            <a:extLst>
              <a:ext uri="{FF2B5EF4-FFF2-40B4-BE49-F238E27FC236}">
                <a16:creationId xmlns:a16="http://schemas.microsoft.com/office/drawing/2014/main" id="{4AE0E9C4-D4B7-4CEF-81B0-D4A36B0CFF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981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sk-SK" sz="4400">
              <a:solidFill>
                <a:schemeClr val="tx2"/>
              </a:solidFill>
            </a:endParaRPr>
          </a:p>
          <a:p>
            <a:pPr algn="ctr"/>
            <a:endParaRPr lang="cs-CZ" altLang="sk-SK"/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E2AEDC6E-7BD5-49C6-AEA1-88DA67FD7C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3788" y="284163"/>
            <a:ext cx="7772400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pattFill prst="lgConfetti">
                  <a:fgClr>
                    <a:schemeClr val="accent2"/>
                  </a:fgClr>
                  <a:bgClr>
                    <a:schemeClr val="folHlink"/>
                  </a:bgClr>
                </a:patt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buClrTx/>
              <a:buSzTx/>
              <a:buFontTx/>
              <a:buNone/>
            </a:pPr>
            <a:r>
              <a:rPr lang="sk-SK" altLang="sk-SK" sz="3600">
                <a:solidFill>
                  <a:srgbClr val="FF0000"/>
                </a:solidFill>
              </a:rPr>
              <a:t>7. Záver	</a:t>
            </a:r>
            <a:endParaRPr lang="cs-CZ" altLang="sk-SK" sz="3600">
              <a:solidFill>
                <a:srgbClr val="FF0000"/>
              </a:solidFill>
            </a:endParaRPr>
          </a:p>
        </p:txBody>
      </p:sp>
      <p:sp>
        <p:nvSpPr>
          <p:cNvPr id="54276" name="Rectangle 4">
            <a:extLst>
              <a:ext uri="{FF2B5EF4-FFF2-40B4-BE49-F238E27FC236}">
                <a16:creationId xmlns:a16="http://schemas.microsoft.com/office/drawing/2014/main" id="{ECD761F6-4792-4992-8E38-AF4F792B3F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219200"/>
            <a:ext cx="81534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90600" indent="-5334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526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098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670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1242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814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386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/>
              <a:t>Použitie algoritmu dáva implikácie vedúce k jednej klasifikačnej triede. Pri potrebe viacnásobnej klasifikácie je potrebné algoritmus použiť opakovane pre každú klasifikačnú triedu.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endParaRPr lang="sk-SK" altLang="sk-SK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/>
              <a:t>BZ získaná týmto algoritmom je použiteľná vo všetkých znalostných systémoch, pracujúcich s numerickým prístupom ku skladaniu príspevkov neurčitých pravidiel.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endParaRPr lang="sk-SK" altLang="sk-SK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/>
              <a:t>Pri budovaní BZ týmto spôsobom sa vytvára iba dvojstupňová inferenčná sieť.</a:t>
            </a:r>
            <a:endParaRPr lang="cs-CZ" altLang="sk-SK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97276F9C-3223-47BA-882A-0A915629A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8FD58DD5-98E0-4360-A130-A5A5021F1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0424F-FBD5-4820-BC9B-F358CE09DCE1}" type="slidenum">
              <a:rPr lang="cs-CZ" altLang="sk-SK"/>
              <a:pPr/>
              <a:t>2</a:t>
            </a:fld>
            <a:r>
              <a:rPr lang="sk-SK" altLang="sk-SK"/>
              <a:t>/</a:t>
            </a:r>
            <a:r>
              <a:rPr lang="en-US" altLang="sk-SK"/>
              <a:t>1</a:t>
            </a:r>
            <a:r>
              <a:rPr lang="sk-SK" altLang="sk-SK"/>
              <a:t>1</a:t>
            </a:r>
            <a:endParaRPr lang="cs-CZ" altLang="sk-SK"/>
          </a:p>
        </p:txBody>
      </p:sp>
      <p:sp>
        <p:nvSpPr>
          <p:cNvPr id="16392" name="Rectangle 8">
            <a:extLst>
              <a:ext uri="{FF2B5EF4-FFF2-40B4-BE49-F238E27FC236}">
                <a16:creationId xmlns:a16="http://schemas.microsoft.com/office/drawing/2014/main" id="{A9596B29-759D-4779-AE6C-65677AF5DF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981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16390" name="Rectangle 6">
            <a:extLst>
              <a:ext uri="{FF2B5EF4-FFF2-40B4-BE49-F238E27FC236}">
                <a16:creationId xmlns:a16="http://schemas.microsoft.com/office/drawing/2014/main" id="{5AF3C6C6-A4C6-415E-94EA-21FB3255E7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93788" y="284163"/>
            <a:ext cx="7772400" cy="706437"/>
          </a:xfrm>
        </p:spPr>
        <p:txBody>
          <a:bodyPr/>
          <a:lstStyle/>
          <a:p>
            <a:pPr algn="ctr"/>
            <a:r>
              <a:rPr lang="sk-SK" altLang="sk-SK" sz="3600">
                <a:solidFill>
                  <a:srgbClr val="FF0000"/>
                </a:solidFill>
              </a:rPr>
              <a:t>Osnova prednášky</a:t>
            </a:r>
            <a:endParaRPr lang="cs-CZ" altLang="sk-SK" sz="3600">
              <a:solidFill>
                <a:srgbClr val="FF0000"/>
              </a:solidFill>
            </a:endParaRPr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0D49D83A-88F3-4C20-9CA4-6E9249D08B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1219200"/>
            <a:ext cx="7772400" cy="4724400"/>
          </a:xfrm>
        </p:spPr>
        <p:txBody>
          <a:bodyPr/>
          <a:lstStyle/>
          <a:p>
            <a:pPr marL="609600" indent="-609600" algn="just">
              <a:buSzTx/>
              <a:buFont typeface="Wingdings" panose="05000000000000000000" pitchFamily="2" charset="2"/>
              <a:buAutoNum type="arabicPeriod"/>
            </a:pPr>
            <a:r>
              <a:rPr lang="sk-SK" altLang="sk-SK"/>
              <a:t>Úvod</a:t>
            </a:r>
          </a:p>
          <a:p>
            <a:pPr marL="609600" indent="-609600" algn="just">
              <a:buSzTx/>
              <a:buFont typeface="Wingdings" panose="05000000000000000000" pitchFamily="2" charset="2"/>
              <a:buAutoNum type="arabicPeriod"/>
            </a:pPr>
            <a:r>
              <a:rPr lang="sk-SK" altLang="sk-SK"/>
              <a:t>Frekvencia kombinácie</a:t>
            </a:r>
          </a:p>
          <a:p>
            <a:pPr marL="609600" indent="-609600" algn="just">
              <a:buSzTx/>
              <a:buFont typeface="Wingdings" panose="05000000000000000000" pitchFamily="2" charset="2"/>
              <a:buAutoNum type="arabicPeriod"/>
            </a:pPr>
            <a:r>
              <a:rPr lang="sk-SK" altLang="sk-SK"/>
              <a:t>Koincidencia</a:t>
            </a:r>
          </a:p>
          <a:p>
            <a:pPr marL="609600" indent="-609600" algn="just">
              <a:buSzTx/>
              <a:buFont typeface="Wingdings" panose="05000000000000000000" pitchFamily="2" charset="2"/>
              <a:buAutoNum type="arabicPeriod"/>
            </a:pPr>
            <a:r>
              <a:rPr lang="sk-SK" altLang="sk-SK"/>
              <a:t>Použitie KAD </a:t>
            </a:r>
          </a:p>
          <a:p>
            <a:pPr marL="609600" indent="-609600" algn="just">
              <a:buSzTx/>
              <a:buFont typeface="Wingdings" panose="05000000000000000000" pitchFamily="2" charset="2"/>
              <a:buAutoNum type="arabicPeriod"/>
            </a:pPr>
            <a:r>
              <a:rPr lang="sk-SK" altLang="sk-SK"/>
              <a:t>Analógia s axiomatickou teóriou</a:t>
            </a:r>
          </a:p>
          <a:p>
            <a:pPr marL="609600" indent="-609600" algn="just">
              <a:buSzTx/>
              <a:buFont typeface="Wingdings" panose="05000000000000000000" pitchFamily="2" charset="2"/>
              <a:buAutoNum type="arabicPeriod"/>
            </a:pPr>
            <a:r>
              <a:rPr lang="sk-SK" altLang="sk-SK"/>
              <a:t>Algoritmus KAD</a:t>
            </a:r>
          </a:p>
          <a:p>
            <a:pPr marL="609600" indent="-609600" algn="just">
              <a:buSzTx/>
              <a:buFont typeface="Wingdings" panose="05000000000000000000" pitchFamily="2" charset="2"/>
              <a:buAutoNum type="arabicPeriod"/>
            </a:pPr>
            <a:r>
              <a:rPr lang="sk-SK" altLang="sk-SK"/>
              <a:t>Záver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objekt pre pätu 2">
            <a:extLst>
              <a:ext uri="{FF2B5EF4-FFF2-40B4-BE49-F238E27FC236}">
                <a16:creationId xmlns:a16="http://schemas.microsoft.com/office/drawing/2014/main" id="{C35C6BEA-4429-4910-A65D-6E23D3CA8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11" name="Zástupný objekt pre číslo snímky 3">
            <a:extLst>
              <a:ext uri="{FF2B5EF4-FFF2-40B4-BE49-F238E27FC236}">
                <a16:creationId xmlns:a16="http://schemas.microsoft.com/office/drawing/2014/main" id="{07EA64A2-275D-41D9-9391-F60D35AB1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A65A6-14A7-40F1-A314-B70D3EA53458}" type="slidenum">
              <a:rPr lang="cs-CZ" altLang="sk-SK"/>
              <a:pPr/>
              <a:t>3</a:t>
            </a:fld>
            <a:r>
              <a:rPr lang="sk-SK" altLang="sk-SK"/>
              <a:t>/</a:t>
            </a:r>
            <a:r>
              <a:rPr lang="en-US" altLang="sk-SK"/>
              <a:t>1</a:t>
            </a:r>
            <a:r>
              <a:rPr lang="sk-SK" altLang="sk-SK"/>
              <a:t>1</a:t>
            </a:r>
            <a:endParaRPr lang="cs-CZ" altLang="sk-SK"/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id="{4F048EF8-B810-45F0-8A0E-F61F36A050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981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sk-SK" sz="4400">
              <a:solidFill>
                <a:schemeClr val="tx2"/>
              </a:solidFill>
            </a:endParaRPr>
          </a:p>
          <a:p>
            <a:pPr algn="ctr"/>
            <a:endParaRPr lang="cs-CZ" altLang="sk-SK"/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31B4DE46-BCE9-4CF7-B12A-BC59D21B58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3788" y="284163"/>
            <a:ext cx="7772400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pattFill prst="lgConfetti">
                  <a:fgClr>
                    <a:schemeClr val="accent2"/>
                  </a:fgClr>
                  <a:bgClr>
                    <a:schemeClr val="folHlink"/>
                  </a:bgClr>
                </a:patt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buClrTx/>
              <a:buSzTx/>
              <a:buFontTx/>
              <a:buNone/>
            </a:pPr>
            <a:r>
              <a:rPr lang="sk-SK" altLang="sk-SK" sz="3600">
                <a:solidFill>
                  <a:srgbClr val="FF0000"/>
                </a:solidFill>
              </a:rPr>
              <a:t>1. Úvod	</a:t>
            </a:r>
            <a:endParaRPr lang="cs-CZ" altLang="sk-SK" sz="3600">
              <a:solidFill>
                <a:srgbClr val="FF0000"/>
              </a:solidFill>
            </a:endParaRPr>
          </a:p>
        </p:txBody>
      </p:sp>
      <p:sp>
        <p:nvSpPr>
          <p:cNvPr id="56324" name="Rectangle 4">
            <a:extLst>
              <a:ext uri="{FF2B5EF4-FFF2-40B4-BE49-F238E27FC236}">
                <a16:creationId xmlns:a16="http://schemas.microsoft.com/office/drawing/2014/main" id="{6929046E-3C68-48DE-8261-377B73E0DF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219200"/>
            <a:ext cx="83820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90600" indent="-5334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526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098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670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1242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814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386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 b="1"/>
              <a:t>KAD</a:t>
            </a:r>
            <a:r>
              <a:rPr lang="sk-SK" altLang="sk-SK"/>
              <a:t>, štatistická metóda, bola prispôsobená na požiadavky ZS.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	- zaoberá sa výskytom rôznych kombinácií </a:t>
            </a:r>
            <a:r>
              <a:rPr lang="sk-SK" altLang="sk-SK" b="1"/>
              <a:t>selektorov</a:t>
            </a:r>
            <a:r>
              <a:rPr lang="sk-SK" altLang="sk-SK"/>
              <a:t> 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	- zisťuje početnosť týchto kombinácií – FREKVENCIE a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	- súčasných výskytov kombinácií a tried – KOINCIDENCIE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	- dáta sú dané vo forme trénovacej tabuľky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endParaRPr lang="sk-SK" altLang="sk-SK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Kombinácia dĺžky </a:t>
            </a:r>
            <a:r>
              <a:rPr lang="sk-SK" altLang="sk-SK" b="1"/>
              <a:t>k</a:t>
            </a:r>
            <a:r>
              <a:rPr lang="sk-SK" altLang="sk-SK"/>
              <a:t>:</a:t>
            </a:r>
            <a:r>
              <a:rPr lang="en-US" altLang="sk-SK"/>
              <a:t> 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endParaRPr lang="sk-SK" altLang="sk-SK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endParaRPr lang="sk-SK" altLang="sk-SK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Počet možných kombinácií </a:t>
            </a:r>
            <a:r>
              <a:rPr lang="sk-SK" altLang="sk-SK" b="1"/>
              <a:t>X</a:t>
            </a:r>
            <a:r>
              <a:rPr lang="sk-SK" altLang="sk-SK"/>
              <a:t>:</a:t>
            </a:r>
          </a:p>
        </p:txBody>
      </p:sp>
      <p:graphicFrame>
        <p:nvGraphicFramePr>
          <p:cNvPr id="56328" name="Object 8">
            <a:extLst>
              <a:ext uri="{FF2B5EF4-FFF2-40B4-BE49-F238E27FC236}">
                <a16:creationId xmlns:a16="http://schemas.microsoft.com/office/drawing/2014/main" id="{69BCDBBE-9DC8-45B7-B01B-A986D4AB17D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629400" y="3962400"/>
          <a:ext cx="2217738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532937" imgH="177646" progId="Equation.3">
                  <p:embed/>
                </p:oleObj>
              </mc:Choice>
              <mc:Fallback>
                <p:oleObj r:id="rId3" imgW="532937" imgH="177646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3962400"/>
                        <a:ext cx="2217738" cy="752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32" name="Rectangle 12">
            <a:extLst>
              <a:ext uri="{FF2B5EF4-FFF2-40B4-BE49-F238E27FC236}">
                <a16:creationId xmlns:a16="http://schemas.microsoft.com/office/drawing/2014/main" id="{35CE9380-96A2-4776-99F8-CFBE08C09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9500" y="33385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sk-SK"/>
          </a:p>
        </p:txBody>
      </p:sp>
      <p:graphicFrame>
        <p:nvGraphicFramePr>
          <p:cNvPr id="56331" name="Object 11">
            <a:extLst>
              <a:ext uri="{FF2B5EF4-FFF2-40B4-BE49-F238E27FC236}">
                <a16:creationId xmlns:a16="http://schemas.microsoft.com/office/drawing/2014/main" id="{1CD90711-3A59-4CE4-83BD-EF8367C40A6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9600" y="4038600"/>
          <a:ext cx="59436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5" imgW="1904174" imgH="177723" progId="Equation.3">
                  <p:embed/>
                </p:oleObj>
              </mc:Choice>
              <mc:Fallback>
                <p:oleObj r:id="rId5" imgW="1904174" imgH="177723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038600"/>
                        <a:ext cx="59436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34" name="Rectangle 14">
            <a:extLst>
              <a:ext uri="{FF2B5EF4-FFF2-40B4-BE49-F238E27FC236}">
                <a16:creationId xmlns:a16="http://schemas.microsoft.com/office/drawing/2014/main" id="{3E46906D-0716-484E-9B0A-31297A9AD7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8588" y="33289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tabLst>
                <a:tab pos="539750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  <a:tab pos="3421063" algn="l"/>
                <a:tab pos="3781425" algn="l"/>
                <a:tab pos="4140200" algn="l"/>
                <a:tab pos="4500563" algn="l"/>
                <a:tab pos="4860925" algn="l"/>
                <a:tab pos="5221288" algn="l"/>
                <a:tab pos="5581650" algn="l"/>
                <a:tab pos="5940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tabLst>
                <a:tab pos="539750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  <a:tab pos="3421063" algn="l"/>
                <a:tab pos="3781425" algn="l"/>
                <a:tab pos="4140200" algn="l"/>
                <a:tab pos="4500563" algn="l"/>
                <a:tab pos="4860925" algn="l"/>
                <a:tab pos="5221288" algn="l"/>
                <a:tab pos="5581650" algn="l"/>
                <a:tab pos="5940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tabLst>
                <a:tab pos="539750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  <a:tab pos="3421063" algn="l"/>
                <a:tab pos="3781425" algn="l"/>
                <a:tab pos="4140200" algn="l"/>
                <a:tab pos="4500563" algn="l"/>
                <a:tab pos="4860925" algn="l"/>
                <a:tab pos="5221288" algn="l"/>
                <a:tab pos="5581650" algn="l"/>
                <a:tab pos="5940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tabLst>
                <a:tab pos="539750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  <a:tab pos="3421063" algn="l"/>
                <a:tab pos="3781425" algn="l"/>
                <a:tab pos="4140200" algn="l"/>
                <a:tab pos="4500563" algn="l"/>
                <a:tab pos="4860925" algn="l"/>
                <a:tab pos="5221288" algn="l"/>
                <a:tab pos="5581650" algn="l"/>
                <a:tab pos="5940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tabLst>
                <a:tab pos="539750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  <a:tab pos="3421063" algn="l"/>
                <a:tab pos="3781425" algn="l"/>
                <a:tab pos="4140200" algn="l"/>
                <a:tab pos="4500563" algn="l"/>
                <a:tab pos="4860925" algn="l"/>
                <a:tab pos="5221288" algn="l"/>
                <a:tab pos="5581650" algn="l"/>
                <a:tab pos="5940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  <a:tab pos="3421063" algn="l"/>
                <a:tab pos="3781425" algn="l"/>
                <a:tab pos="4140200" algn="l"/>
                <a:tab pos="4500563" algn="l"/>
                <a:tab pos="4860925" algn="l"/>
                <a:tab pos="5221288" algn="l"/>
                <a:tab pos="5581650" algn="l"/>
                <a:tab pos="5940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  <a:tab pos="3421063" algn="l"/>
                <a:tab pos="3781425" algn="l"/>
                <a:tab pos="4140200" algn="l"/>
                <a:tab pos="4500563" algn="l"/>
                <a:tab pos="4860925" algn="l"/>
                <a:tab pos="5221288" algn="l"/>
                <a:tab pos="5581650" algn="l"/>
                <a:tab pos="5940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  <a:tab pos="3421063" algn="l"/>
                <a:tab pos="3781425" algn="l"/>
                <a:tab pos="4140200" algn="l"/>
                <a:tab pos="4500563" algn="l"/>
                <a:tab pos="4860925" algn="l"/>
                <a:tab pos="5221288" algn="l"/>
                <a:tab pos="5581650" algn="l"/>
                <a:tab pos="5940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  <a:tab pos="3421063" algn="l"/>
                <a:tab pos="3781425" algn="l"/>
                <a:tab pos="4140200" algn="l"/>
                <a:tab pos="4500563" algn="l"/>
                <a:tab pos="4860925" algn="l"/>
                <a:tab pos="5221288" algn="l"/>
                <a:tab pos="5581650" algn="l"/>
                <a:tab pos="5940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</a:pPr>
            <a:endParaRPr lang="sk-SK" altLang="sk-SK"/>
          </a:p>
        </p:txBody>
      </p:sp>
      <p:graphicFrame>
        <p:nvGraphicFramePr>
          <p:cNvPr id="56333" name="Object 13">
            <a:extLst>
              <a:ext uri="{FF2B5EF4-FFF2-40B4-BE49-F238E27FC236}">
                <a16:creationId xmlns:a16="http://schemas.microsoft.com/office/drawing/2014/main" id="{3C796383-B4A3-4340-AC81-DCA2B497EEB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267200" y="5257800"/>
          <a:ext cx="4343400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7" imgW="1270000" imgH="203200" progId="Equation.3">
                  <p:embed/>
                </p:oleObj>
              </mc:Choice>
              <mc:Fallback>
                <p:oleObj r:id="rId7" imgW="1270000" imgH="2032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5257800"/>
                        <a:ext cx="4343400" cy="620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objekt pre pätu 2">
            <a:extLst>
              <a:ext uri="{FF2B5EF4-FFF2-40B4-BE49-F238E27FC236}">
                <a16:creationId xmlns:a16="http://schemas.microsoft.com/office/drawing/2014/main" id="{76229D4E-112F-48E5-9A51-95EFAE4B1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8" name="Zástupný objekt pre číslo snímky 3">
            <a:extLst>
              <a:ext uri="{FF2B5EF4-FFF2-40B4-BE49-F238E27FC236}">
                <a16:creationId xmlns:a16="http://schemas.microsoft.com/office/drawing/2014/main" id="{BA6D940F-56F5-4A54-A18F-8FAFC2E4C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7719F-5305-401C-8D35-E2740D3D7C98}" type="slidenum">
              <a:rPr lang="cs-CZ" altLang="sk-SK"/>
              <a:pPr/>
              <a:t>4</a:t>
            </a:fld>
            <a:r>
              <a:rPr lang="sk-SK" altLang="sk-SK"/>
              <a:t>/</a:t>
            </a:r>
            <a:r>
              <a:rPr lang="en-US" altLang="sk-SK"/>
              <a:t>1</a:t>
            </a:r>
            <a:r>
              <a:rPr lang="sk-SK" altLang="sk-SK"/>
              <a:t>1</a:t>
            </a:r>
            <a:endParaRPr lang="cs-CZ" altLang="sk-SK"/>
          </a:p>
        </p:txBody>
      </p:sp>
      <p:sp>
        <p:nvSpPr>
          <p:cNvPr id="58370" name="Rectangle 1026">
            <a:extLst>
              <a:ext uri="{FF2B5EF4-FFF2-40B4-BE49-F238E27FC236}">
                <a16:creationId xmlns:a16="http://schemas.microsoft.com/office/drawing/2014/main" id="{9D886C36-548D-4363-99CE-11D8031EC3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981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sk-SK" sz="4400">
              <a:solidFill>
                <a:schemeClr val="tx2"/>
              </a:solidFill>
            </a:endParaRPr>
          </a:p>
          <a:p>
            <a:pPr algn="ctr"/>
            <a:endParaRPr lang="cs-CZ" altLang="sk-SK"/>
          </a:p>
        </p:txBody>
      </p:sp>
      <p:sp>
        <p:nvSpPr>
          <p:cNvPr id="58371" name="Rectangle 1027">
            <a:extLst>
              <a:ext uri="{FF2B5EF4-FFF2-40B4-BE49-F238E27FC236}">
                <a16:creationId xmlns:a16="http://schemas.microsoft.com/office/drawing/2014/main" id="{093AF711-B372-40FC-9609-ED431596F2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52400"/>
            <a:ext cx="7772400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pattFill prst="lgConfetti">
                  <a:fgClr>
                    <a:schemeClr val="accent2"/>
                  </a:fgClr>
                  <a:bgClr>
                    <a:schemeClr val="folHlink"/>
                  </a:bgClr>
                </a:patt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buClrTx/>
              <a:buSzTx/>
              <a:buFontTx/>
              <a:buNone/>
            </a:pPr>
            <a:r>
              <a:rPr lang="sk-SK" altLang="sk-SK" sz="3600">
                <a:solidFill>
                  <a:srgbClr val="FF0000"/>
                </a:solidFill>
              </a:rPr>
              <a:t>2</a:t>
            </a:r>
            <a:r>
              <a:rPr lang="en-US" altLang="sk-SK" sz="3600">
                <a:solidFill>
                  <a:srgbClr val="FF0000"/>
                </a:solidFill>
              </a:rPr>
              <a:t>.</a:t>
            </a:r>
            <a:r>
              <a:rPr lang="sk-SK" altLang="sk-SK" sz="3600">
                <a:solidFill>
                  <a:srgbClr val="FF0000"/>
                </a:solidFill>
              </a:rPr>
              <a:t> Frekvencia kombinácie	</a:t>
            </a:r>
            <a:endParaRPr lang="cs-CZ" altLang="sk-SK" sz="3600">
              <a:solidFill>
                <a:srgbClr val="FF0000"/>
              </a:solidFill>
            </a:endParaRPr>
          </a:p>
        </p:txBody>
      </p:sp>
      <p:sp>
        <p:nvSpPr>
          <p:cNvPr id="58372" name="Rectangle 1028">
            <a:extLst>
              <a:ext uri="{FF2B5EF4-FFF2-40B4-BE49-F238E27FC236}">
                <a16:creationId xmlns:a16="http://schemas.microsoft.com/office/drawing/2014/main" id="{AF4FB87F-FE02-45CB-9684-6E993214DE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066800"/>
            <a:ext cx="83058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90600" indent="-5334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526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098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670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1242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814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386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endParaRPr lang="sk-SK" altLang="sk-SK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/>
              <a:t>Sleduje sa počet výskytov hodnôt atribútov vo zvolenej kombinácii v príslušných stĺpcoch.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endParaRPr lang="sk-SK" altLang="sk-SK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/>
              <a:t>                je počet príkladov (riadkov tabuľky</a:t>
            </a:r>
            <a:r>
              <a:rPr lang="en-US" altLang="sk-SK"/>
              <a:t>)</a:t>
            </a:r>
            <a:r>
              <a:rPr lang="sk-SK" altLang="sk-SK"/>
              <a:t>, v ktorých sa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			vyskytuje kombinácia </a:t>
            </a:r>
            <a:r>
              <a:rPr lang="sk-SK" altLang="sk-SK" b="1"/>
              <a:t>C</a:t>
            </a:r>
            <a:r>
              <a:rPr lang="sk-SK" altLang="sk-SK"/>
              <a:t> na základe dát </a:t>
            </a:r>
            <a:r>
              <a:rPr lang="sk-SK" altLang="sk-SK" b="1"/>
              <a:t>D</a:t>
            </a:r>
            <a:r>
              <a:rPr lang="sk-SK" altLang="sk-SK"/>
              <a:t>.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endParaRPr lang="sk-SK" altLang="sk-SK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/>
              <a:t>Požadovaná </a:t>
            </a:r>
            <a:r>
              <a:rPr lang="sk-SK" altLang="sk-SK" b="1"/>
              <a:t>fundovanosť kombinácie</a:t>
            </a:r>
            <a:r>
              <a:rPr lang="sk-SK" altLang="sk-SK"/>
              <a:t> je dolná medza pre počet príkladov, v ktorých sa daná kombinácia musí vyskytovať, aby bola fundovaná.</a:t>
            </a:r>
            <a:endParaRPr lang="en-US" altLang="sk-SK"/>
          </a:p>
        </p:txBody>
      </p:sp>
      <p:sp>
        <p:nvSpPr>
          <p:cNvPr id="58374" name="Rectangle 1030">
            <a:extLst>
              <a:ext uri="{FF2B5EF4-FFF2-40B4-BE49-F238E27FC236}">
                <a16:creationId xmlns:a16="http://schemas.microsoft.com/office/drawing/2014/main" id="{A6AC7AE0-0D65-4072-AAD9-CB55CFF721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2463" y="33289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sk-SK"/>
          </a:p>
        </p:txBody>
      </p:sp>
      <p:graphicFrame>
        <p:nvGraphicFramePr>
          <p:cNvPr id="58373" name="Object 1029">
            <a:extLst>
              <a:ext uri="{FF2B5EF4-FFF2-40B4-BE49-F238E27FC236}">
                <a16:creationId xmlns:a16="http://schemas.microsoft.com/office/drawing/2014/main" id="{D5B65438-8688-4F82-AB49-816BFC8FB27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43000" y="2590800"/>
          <a:ext cx="838200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215900" imgH="203200" progId="Equation.3">
                  <p:embed/>
                </p:oleObj>
              </mc:Choice>
              <mc:Fallback>
                <p:oleObj r:id="rId3" imgW="215900" imgH="203200" progId="Equation.3">
                  <p:embed/>
                  <p:pic>
                    <p:nvPicPr>
                      <p:cNvPr id="0" name="Object 10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590800"/>
                        <a:ext cx="838200" cy="765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objekt pre pätu 2">
            <a:extLst>
              <a:ext uri="{FF2B5EF4-FFF2-40B4-BE49-F238E27FC236}">
                <a16:creationId xmlns:a16="http://schemas.microsoft.com/office/drawing/2014/main" id="{D4027914-00E6-4847-BF27-B3C137373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10" name="Zástupný objekt pre číslo snímky 3">
            <a:extLst>
              <a:ext uri="{FF2B5EF4-FFF2-40B4-BE49-F238E27FC236}">
                <a16:creationId xmlns:a16="http://schemas.microsoft.com/office/drawing/2014/main" id="{BF3452FB-1231-47E3-8768-0B40C7090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78F9C-FFA1-43F7-8A46-9CB0B68E04FC}" type="slidenum">
              <a:rPr lang="cs-CZ" altLang="sk-SK"/>
              <a:pPr/>
              <a:t>5</a:t>
            </a:fld>
            <a:r>
              <a:rPr lang="sk-SK" altLang="sk-SK"/>
              <a:t>/</a:t>
            </a:r>
            <a:r>
              <a:rPr lang="en-US" altLang="sk-SK"/>
              <a:t>1</a:t>
            </a:r>
            <a:r>
              <a:rPr lang="sk-SK" altLang="sk-SK"/>
              <a:t>1</a:t>
            </a:r>
            <a:endParaRPr lang="cs-CZ" altLang="sk-SK"/>
          </a:p>
        </p:txBody>
      </p:sp>
      <p:sp>
        <p:nvSpPr>
          <p:cNvPr id="59394" name="Rectangle 1026">
            <a:extLst>
              <a:ext uri="{FF2B5EF4-FFF2-40B4-BE49-F238E27FC236}">
                <a16:creationId xmlns:a16="http://schemas.microsoft.com/office/drawing/2014/main" id="{8AD06548-F448-48FA-8312-992508B4A1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981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sk-SK" sz="4400">
              <a:solidFill>
                <a:schemeClr val="tx2"/>
              </a:solidFill>
            </a:endParaRPr>
          </a:p>
          <a:p>
            <a:pPr algn="ctr"/>
            <a:endParaRPr lang="cs-CZ" altLang="sk-SK"/>
          </a:p>
        </p:txBody>
      </p:sp>
      <p:sp>
        <p:nvSpPr>
          <p:cNvPr id="59395" name="Rectangle 1027">
            <a:extLst>
              <a:ext uri="{FF2B5EF4-FFF2-40B4-BE49-F238E27FC236}">
                <a16:creationId xmlns:a16="http://schemas.microsoft.com/office/drawing/2014/main" id="{8DA0991D-DE68-473A-BF11-97C2220B38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52400"/>
            <a:ext cx="7772400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pattFill prst="lgConfetti">
                  <a:fgClr>
                    <a:schemeClr val="accent2"/>
                  </a:fgClr>
                  <a:bgClr>
                    <a:schemeClr val="folHlink"/>
                  </a:bgClr>
                </a:patt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buClrTx/>
              <a:buSzTx/>
              <a:buFontTx/>
              <a:buNone/>
            </a:pPr>
            <a:r>
              <a:rPr lang="sk-SK" altLang="sk-SK" sz="3600">
                <a:solidFill>
                  <a:srgbClr val="FF0000"/>
                </a:solidFill>
              </a:rPr>
              <a:t>3</a:t>
            </a:r>
            <a:r>
              <a:rPr lang="en-US" altLang="sk-SK" sz="3600">
                <a:solidFill>
                  <a:srgbClr val="FF0000"/>
                </a:solidFill>
              </a:rPr>
              <a:t>.</a:t>
            </a:r>
            <a:r>
              <a:rPr lang="sk-SK" altLang="sk-SK" sz="3600">
                <a:solidFill>
                  <a:srgbClr val="FF0000"/>
                </a:solidFill>
              </a:rPr>
              <a:t> Koincidencia	</a:t>
            </a:r>
            <a:endParaRPr lang="cs-CZ" altLang="sk-SK" sz="3600">
              <a:solidFill>
                <a:srgbClr val="FF0000"/>
              </a:solidFill>
            </a:endParaRPr>
          </a:p>
        </p:txBody>
      </p:sp>
      <p:sp>
        <p:nvSpPr>
          <p:cNvPr id="59396" name="Rectangle 1028">
            <a:extLst>
              <a:ext uri="{FF2B5EF4-FFF2-40B4-BE49-F238E27FC236}">
                <a16:creationId xmlns:a16="http://schemas.microsoft.com/office/drawing/2014/main" id="{7447D42D-F658-472D-B4FC-EC1E2BBB69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066800"/>
            <a:ext cx="83058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90600" indent="-5334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526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098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670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1242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814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386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endParaRPr lang="sk-SK" altLang="sk-SK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/>
              <a:t>Hľadáme </a:t>
            </a:r>
            <a:r>
              <a:rPr lang="sk-SK" altLang="sk-SK" b="1"/>
              <a:t>empirickú implikáciu</a:t>
            </a:r>
            <a:r>
              <a:rPr lang="sk-SK" altLang="sk-SK"/>
              <a:t>, ktorá platí s výnimkami. Ide o implikáciu nie ekvivalenciu, daná trieda sa môže vyskytnúť aj inokedy.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endParaRPr lang="sk-SK" altLang="sk-SK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/>
              <a:t>Nevyhnutné je číselné ohodnotenie stupňa platnosti implikácie, tzv. </a:t>
            </a:r>
            <a:r>
              <a:rPr lang="sk-SK" altLang="sk-SK" b="1"/>
              <a:t>platnosť implikácie</a:t>
            </a:r>
            <a:r>
              <a:rPr lang="sk-SK" altLang="sk-SK"/>
              <a:t>: 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endParaRPr lang="sk-SK" altLang="sk-SK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endParaRPr lang="sk-SK" altLang="sk-SK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/>
              <a:t>Aby bola implikácia platná, musí byť platnosť implikácie číslo väčšie ako vopred definovaná hranica.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/>
              <a:t>Uvažujeme iba platné implikácie postavené na fundovanej kombinácii.</a:t>
            </a:r>
          </a:p>
        </p:txBody>
      </p:sp>
      <p:sp>
        <p:nvSpPr>
          <p:cNvPr id="59398" name="Rectangle 1030">
            <a:extLst>
              <a:ext uri="{FF2B5EF4-FFF2-40B4-BE49-F238E27FC236}">
                <a16:creationId xmlns:a16="http://schemas.microsoft.com/office/drawing/2014/main" id="{3E6C0A8A-9221-44CA-ABE9-AE9BD40827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5300" y="33385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sk-SK"/>
          </a:p>
        </p:txBody>
      </p:sp>
      <p:graphicFrame>
        <p:nvGraphicFramePr>
          <p:cNvPr id="59397" name="Object 1029">
            <a:extLst>
              <a:ext uri="{FF2B5EF4-FFF2-40B4-BE49-F238E27FC236}">
                <a16:creationId xmlns:a16="http://schemas.microsoft.com/office/drawing/2014/main" id="{4B56D717-2F2B-4ACA-9421-BBC5793CC9D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86200" y="2286000"/>
          <a:ext cx="1600200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532937" imgH="177646" progId="Equation.3">
                  <p:embed/>
                </p:oleObj>
              </mc:Choice>
              <mc:Fallback>
                <p:oleObj r:id="rId3" imgW="532937" imgH="177646" progId="Equation.3">
                  <p:embed/>
                  <p:pic>
                    <p:nvPicPr>
                      <p:cNvPr id="0" name="Object 10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2286000"/>
                        <a:ext cx="1600200" cy="542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400" name="Rectangle 1032">
            <a:extLst>
              <a:ext uri="{FF2B5EF4-FFF2-40B4-BE49-F238E27FC236}">
                <a16:creationId xmlns:a16="http://schemas.microsoft.com/office/drawing/2014/main" id="{459CA7F2-F3D4-4236-A447-98E0C18FA2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2900" y="32432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sk-SK"/>
          </a:p>
        </p:txBody>
      </p:sp>
      <p:graphicFrame>
        <p:nvGraphicFramePr>
          <p:cNvPr id="59399" name="Object 1031">
            <a:extLst>
              <a:ext uri="{FF2B5EF4-FFF2-40B4-BE49-F238E27FC236}">
                <a16:creationId xmlns:a16="http://schemas.microsoft.com/office/drawing/2014/main" id="{DDF2E2F1-D19C-4B2B-B0F0-DF8DC0D16A4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410200" y="3352800"/>
          <a:ext cx="2590800" cy="1147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5" imgW="838200" imgH="368300" progId="Equation.3">
                  <p:embed/>
                </p:oleObj>
              </mc:Choice>
              <mc:Fallback>
                <p:oleObj r:id="rId5" imgW="838200" imgH="368300" progId="Equation.3">
                  <p:embed/>
                  <p:pic>
                    <p:nvPicPr>
                      <p:cNvPr id="0" name="Object 10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3352800"/>
                        <a:ext cx="2590800" cy="1147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objekt pre pätu 2">
            <a:extLst>
              <a:ext uri="{FF2B5EF4-FFF2-40B4-BE49-F238E27FC236}">
                <a16:creationId xmlns:a16="http://schemas.microsoft.com/office/drawing/2014/main" id="{96F5F63C-C9D6-4C2F-B37F-3201DE489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6" name="Zástupný objekt pre číslo snímky 3">
            <a:extLst>
              <a:ext uri="{FF2B5EF4-FFF2-40B4-BE49-F238E27FC236}">
                <a16:creationId xmlns:a16="http://schemas.microsoft.com/office/drawing/2014/main" id="{9C0A47E8-21C6-40F8-9276-75A9EB064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978E2-2351-4AF7-92E7-D3AB146AFE3C}" type="slidenum">
              <a:rPr lang="cs-CZ" altLang="sk-SK"/>
              <a:pPr/>
              <a:t>6</a:t>
            </a:fld>
            <a:r>
              <a:rPr lang="sk-SK" altLang="sk-SK"/>
              <a:t>/</a:t>
            </a:r>
            <a:r>
              <a:rPr lang="en-US" altLang="sk-SK"/>
              <a:t>1</a:t>
            </a:r>
            <a:r>
              <a:rPr lang="sk-SK" altLang="sk-SK"/>
              <a:t>1</a:t>
            </a:r>
            <a:endParaRPr lang="cs-CZ" altLang="sk-SK"/>
          </a:p>
        </p:txBody>
      </p:sp>
      <p:sp>
        <p:nvSpPr>
          <p:cNvPr id="60418" name="Rectangle 2">
            <a:extLst>
              <a:ext uri="{FF2B5EF4-FFF2-40B4-BE49-F238E27FC236}">
                <a16:creationId xmlns:a16="http://schemas.microsoft.com/office/drawing/2014/main" id="{28821493-928C-4033-B1BE-4DDEF4B903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981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sk-SK" sz="4400">
              <a:solidFill>
                <a:schemeClr val="tx2"/>
              </a:solidFill>
            </a:endParaRPr>
          </a:p>
          <a:p>
            <a:pPr algn="ctr"/>
            <a:endParaRPr lang="cs-CZ" altLang="sk-SK"/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075FF033-257F-40D0-BA2D-996B5C580E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52400"/>
            <a:ext cx="7772400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pattFill prst="lgConfetti">
                  <a:fgClr>
                    <a:schemeClr val="accent2"/>
                  </a:fgClr>
                  <a:bgClr>
                    <a:schemeClr val="folHlink"/>
                  </a:bgClr>
                </a:patt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buClrTx/>
              <a:buSzTx/>
              <a:buFontTx/>
              <a:buNone/>
            </a:pPr>
            <a:r>
              <a:rPr lang="sk-SK" altLang="sk-SK" sz="3600">
                <a:solidFill>
                  <a:srgbClr val="FF0000"/>
                </a:solidFill>
              </a:rPr>
              <a:t>4</a:t>
            </a:r>
            <a:r>
              <a:rPr lang="en-US" altLang="sk-SK" sz="3600">
                <a:solidFill>
                  <a:srgbClr val="FF0000"/>
                </a:solidFill>
              </a:rPr>
              <a:t>.</a:t>
            </a:r>
            <a:r>
              <a:rPr lang="sk-SK" altLang="sk-SK" sz="3600">
                <a:solidFill>
                  <a:srgbClr val="FF0000"/>
                </a:solidFill>
              </a:rPr>
              <a:t> Použitie KAD	</a:t>
            </a:r>
            <a:endParaRPr lang="cs-CZ" altLang="sk-SK" sz="3600">
              <a:solidFill>
                <a:srgbClr val="FF0000"/>
              </a:solidFill>
            </a:endParaRPr>
          </a:p>
        </p:txBody>
      </p:sp>
      <p:sp>
        <p:nvSpPr>
          <p:cNvPr id="60420" name="Rectangle 4">
            <a:extLst>
              <a:ext uri="{FF2B5EF4-FFF2-40B4-BE49-F238E27FC236}">
                <a16:creationId xmlns:a16="http://schemas.microsoft.com/office/drawing/2014/main" id="{DDB22953-8DA3-427D-8E65-E812B3014E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066800"/>
            <a:ext cx="83058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90600" indent="-5334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526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098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670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1242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814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386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KAD  je možné použiť na generovanie znalostí resp. implikácií pre BZ. To, ktoré empirické implikácie budú zaradené do BZ závisí od: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/>
              <a:t>Požadovaných hodnôt platnosti a fundovanosti</a:t>
            </a:r>
            <a:endParaRPr lang="sk-SK" altLang="sk-SK">
              <a:sym typeface="Wingdings" panose="05000000000000000000" pitchFamily="2" charset="2"/>
            </a:endParaRP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/>
              <a:t>Požiadavky presnosti, s ktorou má byť báza znalostí v súlade s dátami. 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/>
              <a:t>Zvoleného inferenčného mechanizmu, t.j. spôsobu skladania neurčitých príspevkov „op“.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endParaRPr lang="sk-SK" altLang="sk-SK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Pre rozhodnutie o zaradení implikácie do bázy znalostí možno použiť analógiu s vytváraním axiomatickej teórie nejakého odboru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objekt pre pätu 2">
            <a:extLst>
              <a:ext uri="{FF2B5EF4-FFF2-40B4-BE49-F238E27FC236}">
                <a16:creationId xmlns:a16="http://schemas.microsoft.com/office/drawing/2014/main" id="{3CF8EB1A-884E-4E77-8E76-014A986FF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6" name="Zástupný objekt pre číslo snímky 3">
            <a:extLst>
              <a:ext uri="{FF2B5EF4-FFF2-40B4-BE49-F238E27FC236}">
                <a16:creationId xmlns:a16="http://schemas.microsoft.com/office/drawing/2014/main" id="{213DA836-2B01-48AD-BB3B-E29F3AB93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8A0FE-F507-45F6-9DC2-1231CA59A8BE}" type="slidenum">
              <a:rPr lang="cs-CZ" altLang="sk-SK"/>
              <a:pPr/>
              <a:t>7</a:t>
            </a:fld>
            <a:r>
              <a:rPr lang="sk-SK" altLang="sk-SK"/>
              <a:t>/</a:t>
            </a:r>
            <a:r>
              <a:rPr lang="en-US" altLang="sk-SK"/>
              <a:t>1</a:t>
            </a:r>
            <a:r>
              <a:rPr lang="sk-SK" altLang="sk-SK"/>
              <a:t>1</a:t>
            </a:r>
            <a:endParaRPr lang="cs-CZ" altLang="sk-SK"/>
          </a:p>
        </p:txBody>
      </p:sp>
      <p:sp>
        <p:nvSpPr>
          <p:cNvPr id="61442" name="Rectangle 2">
            <a:extLst>
              <a:ext uri="{FF2B5EF4-FFF2-40B4-BE49-F238E27FC236}">
                <a16:creationId xmlns:a16="http://schemas.microsoft.com/office/drawing/2014/main" id="{479CD819-705B-489F-B4D8-B4824CC493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981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sk-SK" sz="4400">
              <a:solidFill>
                <a:schemeClr val="tx2"/>
              </a:solidFill>
            </a:endParaRPr>
          </a:p>
          <a:p>
            <a:pPr algn="ctr"/>
            <a:endParaRPr lang="cs-CZ" altLang="sk-SK"/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B9161166-49A2-430A-8A17-49D9193734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52400"/>
            <a:ext cx="7772400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pattFill prst="lgConfetti">
                  <a:fgClr>
                    <a:schemeClr val="accent2"/>
                  </a:fgClr>
                  <a:bgClr>
                    <a:schemeClr val="folHlink"/>
                  </a:bgClr>
                </a:patt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buClrTx/>
              <a:buSzTx/>
              <a:buFontTx/>
              <a:buNone/>
            </a:pPr>
            <a:r>
              <a:rPr lang="sk-SK" altLang="sk-SK" sz="3600">
                <a:solidFill>
                  <a:srgbClr val="FF0000"/>
                </a:solidFill>
              </a:rPr>
              <a:t>5</a:t>
            </a:r>
            <a:r>
              <a:rPr lang="en-US" altLang="sk-SK" sz="3600">
                <a:solidFill>
                  <a:srgbClr val="FF0000"/>
                </a:solidFill>
              </a:rPr>
              <a:t>.</a:t>
            </a:r>
            <a:r>
              <a:rPr lang="sk-SK" altLang="sk-SK" sz="3600">
                <a:solidFill>
                  <a:srgbClr val="FF0000"/>
                </a:solidFill>
              </a:rPr>
              <a:t> Analógia s axiomatickou teóriou</a:t>
            </a:r>
            <a:endParaRPr lang="cs-CZ" altLang="sk-SK" sz="3600">
              <a:solidFill>
                <a:srgbClr val="FF0000"/>
              </a:solidFill>
            </a:endParaRPr>
          </a:p>
        </p:txBody>
      </p:sp>
      <p:sp>
        <p:nvSpPr>
          <p:cNvPr id="61444" name="Rectangle 4">
            <a:extLst>
              <a:ext uri="{FF2B5EF4-FFF2-40B4-BE49-F238E27FC236}">
                <a16:creationId xmlns:a16="http://schemas.microsoft.com/office/drawing/2014/main" id="{D0F6E152-6E46-406A-AAA6-ABD9FAF495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066800"/>
            <a:ext cx="83058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90600" indent="-5334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526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098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670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1242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814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386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Z hľadiska KAD musí oblasť, pre ktorú sa tvorí BZ spĺňať nasledovné dve podmienky: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endParaRPr lang="sk-SK" altLang="sk-SK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/>
              <a:t>ÚPLNOSŤ - medzi axiómy sú zaraďované čo najjednoduchšie tvrdenia. Všetky ostatné zákony oblasti, resp. domény sú z nich odvoditeľné.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 </a:t>
            </a:r>
            <a:endParaRPr lang="sk-SK" altLang="sk-SK">
              <a:sym typeface="Wingdings" panose="05000000000000000000" pitchFamily="2" charset="2"/>
            </a:endParaRP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/>
              <a:t>NEREDUNDANTNOSŤ – do BZ budú zaradené iba tie implikácie, ktorých platnosť v dátach sa významne líši od váhy odvodenej inferenčným mechanizmom z váh vzťahov, ktoré už boli do BZ zaradené. Táto významná odlišnosť sa interpretuje ako skutočnosť, že sa nová implikácia nedá odvodiť zo vzťahov, ktoré už boli do BZ zaradené.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objekt pre pätu 2">
            <a:extLst>
              <a:ext uri="{FF2B5EF4-FFF2-40B4-BE49-F238E27FC236}">
                <a16:creationId xmlns:a16="http://schemas.microsoft.com/office/drawing/2014/main" id="{FB9289EE-C085-4FBF-8791-D41F8E48C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10" name="Zástupný objekt pre číslo snímky 3">
            <a:extLst>
              <a:ext uri="{FF2B5EF4-FFF2-40B4-BE49-F238E27FC236}">
                <a16:creationId xmlns:a16="http://schemas.microsoft.com/office/drawing/2014/main" id="{55B98A2B-5DEE-41C6-99FC-D6F7BE1B4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17578-AFF1-456A-97D8-9340CF321625}" type="slidenum">
              <a:rPr lang="cs-CZ" altLang="sk-SK"/>
              <a:pPr/>
              <a:t>8</a:t>
            </a:fld>
            <a:r>
              <a:rPr lang="sk-SK" altLang="sk-SK"/>
              <a:t>/</a:t>
            </a:r>
            <a:r>
              <a:rPr lang="en-US" altLang="sk-SK"/>
              <a:t>1</a:t>
            </a:r>
            <a:r>
              <a:rPr lang="sk-SK" altLang="sk-SK"/>
              <a:t>1</a:t>
            </a:r>
            <a:endParaRPr lang="cs-CZ" altLang="sk-SK"/>
          </a:p>
        </p:txBody>
      </p:sp>
      <p:sp>
        <p:nvSpPr>
          <p:cNvPr id="52226" name="Rectangle 2">
            <a:extLst>
              <a:ext uri="{FF2B5EF4-FFF2-40B4-BE49-F238E27FC236}">
                <a16:creationId xmlns:a16="http://schemas.microsoft.com/office/drawing/2014/main" id="{9E6829B3-E33A-41F5-9ED2-88DE15221D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981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CC7F6F14-191B-44BD-8848-4D2AE202A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3788" y="284163"/>
            <a:ext cx="7772400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pattFill prst="lgConfetti">
                  <a:fgClr>
                    <a:schemeClr val="accent2"/>
                  </a:fgClr>
                  <a:bgClr>
                    <a:schemeClr val="folHlink"/>
                  </a:bgClr>
                </a:patt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buClrTx/>
              <a:buSzTx/>
              <a:buFontTx/>
              <a:buNone/>
            </a:pPr>
            <a:r>
              <a:rPr lang="sk-SK" altLang="sk-SK" sz="3600">
                <a:solidFill>
                  <a:srgbClr val="FF0000"/>
                </a:solidFill>
              </a:rPr>
              <a:t>6. Algoritmus KAD	</a:t>
            </a:r>
            <a:endParaRPr lang="cs-CZ" altLang="sk-SK" sz="3600">
              <a:solidFill>
                <a:srgbClr val="FF0000"/>
              </a:solidFill>
            </a:endParaRPr>
          </a:p>
        </p:txBody>
      </p:sp>
      <p:sp>
        <p:nvSpPr>
          <p:cNvPr id="52228" name="Rectangle 4">
            <a:extLst>
              <a:ext uri="{FF2B5EF4-FFF2-40B4-BE49-F238E27FC236}">
                <a16:creationId xmlns:a16="http://schemas.microsoft.com/office/drawing/2014/main" id="{091F46F0-FE91-4740-9642-5352130CEE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106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90600" indent="-5334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1. INICIALIZAČNÁ FÁZA  d </a:t>
            </a:r>
            <a:r>
              <a:rPr lang="en-US" altLang="sk-SK"/>
              <a:t>=</a:t>
            </a:r>
            <a:r>
              <a:rPr lang="sk-SK" altLang="sk-SK"/>
              <a:t> 0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Určíme platnosť prázdneho vzťahu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endParaRPr lang="sk-SK" altLang="sk-SK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endParaRPr lang="sk-SK" altLang="sk-SK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AK sa platnosť signifikantne líši od 0.5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POTOM sa prázdny vzťah zaradí do BZ s váhou = platnosti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INAK sa prázdny vzťah zaradí do BZ s váhou = 0.5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endParaRPr lang="sk-SK" altLang="sk-SK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2. FÁZA VYHĽADÁVANIA VZŤAHOV (kombinácia dĺžky </a:t>
            </a:r>
            <a:r>
              <a:rPr lang="sk-SK" altLang="sk-SK" b="1"/>
              <a:t>d</a:t>
            </a:r>
            <a:r>
              <a:rPr lang="en-US" altLang="sk-SK"/>
              <a:t>)</a:t>
            </a:r>
            <a:endParaRPr lang="sk-SK" altLang="sk-SK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2a.	d = d </a:t>
            </a:r>
            <a:r>
              <a:rPr lang="en-US" altLang="sk-SK"/>
              <a:t>+</a:t>
            </a:r>
            <a:r>
              <a:rPr lang="sk-SK" altLang="sk-SK"/>
              <a:t> 1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	AK d </a:t>
            </a:r>
            <a:r>
              <a:rPr lang="en-US" altLang="sk-SK"/>
              <a:t>&gt; dmax alebo d &gt; m	POTOM koniec</a:t>
            </a:r>
            <a:endParaRPr lang="sk-SK" altLang="sk-SK"/>
          </a:p>
        </p:txBody>
      </p:sp>
      <p:sp>
        <p:nvSpPr>
          <p:cNvPr id="52229" name="Rectangle 5">
            <a:extLst>
              <a:ext uri="{FF2B5EF4-FFF2-40B4-BE49-F238E27FC236}">
                <a16:creationId xmlns:a16="http://schemas.microsoft.com/office/drawing/2014/main" id="{998CB11D-B7A1-422A-96C8-0F57FEEC2D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4572000"/>
            <a:ext cx="12192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52230" name="Rectangle 6">
            <a:extLst>
              <a:ext uri="{FF2B5EF4-FFF2-40B4-BE49-F238E27FC236}">
                <a16:creationId xmlns:a16="http://schemas.microsoft.com/office/drawing/2014/main" id="{5FE0FF89-E768-4AA3-BE69-22DDEC8810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4267200"/>
            <a:ext cx="1066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52232" name="Rectangle 8">
            <a:extLst>
              <a:ext uri="{FF2B5EF4-FFF2-40B4-BE49-F238E27FC236}">
                <a16:creationId xmlns:a16="http://schemas.microsoft.com/office/drawing/2014/main" id="{BB0C5F76-C1AD-45C6-80CE-5B1E75F8FE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4350" y="31099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sk-SK"/>
          </a:p>
        </p:txBody>
      </p:sp>
      <p:graphicFrame>
        <p:nvGraphicFramePr>
          <p:cNvPr id="52231" name="Object 7">
            <a:extLst>
              <a:ext uri="{FF2B5EF4-FFF2-40B4-BE49-F238E27FC236}">
                <a16:creationId xmlns:a16="http://schemas.microsoft.com/office/drawing/2014/main" id="{6724D307-50AA-4732-9083-D1487705F01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76800" y="1066800"/>
          <a:ext cx="1301750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495085" imgH="634725" progId="Equation.3">
                  <p:embed/>
                </p:oleObj>
              </mc:Choice>
              <mc:Fallback>
                <p:oleObj r:id="rId3" imgW="495085" imgH="634725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1066800"/>
                        <a:ext cx="1301750" cy="167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objekt pre pätu 2">
            <a:extLst>
              <a:ext uri="{FF2B5EF4-FFF2-40B4-BE49-F238E27FC236}">
                <a16:creationId xmlns:a16="http://schemas.microsoft.com/office/drawing/2014/main" id="{F027C95D-F4A1-45AE-8E8F-9AAB385D4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16" name="Zástupný objekt pre číslo snímky 3">
            <a:extLst>
              <a:ext uri="{FF2B5EF4-FFF2-40B4-BE49-F238E27FC236}">
                <a16:creationId xmlns:a16="http://schemas.microsoft.com/office/drawing/2014/main" id="{EB68FB03-5D13-4209-AF8E-D47A60C8A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D5DD7-1C73-40E8-AB50-8B9BBC2EFB42}" type="slidenum">
              <a:rPr lang="cs-CZ" altLang="sk-SK"/>
              <a:pPr/>
              <a:t>9</a:t>
            </a:fld>
            <a:r>
              <a:rPr lang="sk-SK" altLang="sk-SK"/>
              <a:t>/</a:t>
            </a:r>
            <a:r>
              <a:rPr lang="en-US" altLang="sk-SK"/>
              <a:t>1</a:t>
            </a:r>
            <a:r>
              <a:rPr lang="sk-SK" altLang="sk-SK"/>
              <a:t>1</a:t>
            </a:r>
            <a:endParaRPr lang="cs-CZ" altLang="sk-SK"/>
          </a:p>
        </p:txBody>
      </p:sp>
      <p:sp>
        <p:nvSpPr>
          <p:cNvPr id="62466" name="Rectangle 2">
            <a:extLst>
              <a:ext uri="{FF2B5EF4-FFF2-40B4-BE49-F238E27FC236}">
                <a16:creationId xmlns:a16="http://schemas.microsoft.com/office/drawing/2014/main" id="{BEF03D04-D203-4BAD-993E-89C472D523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981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A553E47F-9263-4277-A2AD-300197AC94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3788" y="284163"/>
            <a:ext cx="7772400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pattFill prst="lgConfetti">
                  <a:fgClr>
                    <a:schemeClr val="accent2"/>
                  </a:fgClr>
                  <a:bgClr>
                    <a:schemeClr val="folHlink"/>
                  </a:bgClr>
                </a:patt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buClrTx/>
              <a:buSzTx/>
              <a:buFontTx/>
              <a:buNone/>
            </a:pPr>
            <a:r>
              <a:rPr lang="sk-SK" altLang="sk-SK" sz="3600">
                <a:solidFill>
                  <a:srgbClr val="FF0000"/>
                </a:solidFill>
              </a:rPr>
              <a:t>6. Algoritmus KAD	</a:t>
            </a:r>
            <a:endParaRPr lang="cs-CZ" altLang="sk-SK" sz="3600">
              <a:solidFill>
                <a:srgbClr val="FF0000"/>
              </a:solidFill>
            </a:endParaRPr>
          </a:p>
        </p:txBody>
      </p:sp>
      <p:sp>
        <p:nvSpPr>
          <p:cNvPr id="62468" name="Rectangle 4">
            <a:extLst>
              <a:ext uri="{FF2B5EF4-FFF2-40B4-BE49-F238E27FC236}">
                <a16:creationId xmlns:a16="http://schemas.microsoft.com/office/drawing/2014/main" id="{9FEBD8CB-2DBB-4D3E-A9E5-33FB132E1B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106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90600" indent="-5334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2</a:t>
            </a:r>
            <a:r>
              <a:rPr lang="en-US" altLang="sk-SK"/>
              <a:t>b</a:t>
            </a:r>
            <a:r>
              <a:rPr lang="sk-SK" altLang="sk-SK"/>
              <a:t>.</a:t>
            </a:r>
            <a:r>
              <a:rPr lang="en-US" altLang="sk-SK"/>
              <a:t>	</a:t>
            </a:r>
            <a:r>
              <a:rPr lang="sk-SK" altLang="sk-SK"/>
              <a:t>Pre každú kombináciu dĺžky </a:t>
            </a:r>
            <a:r>
              <a:rPr lang="sk-SK" altLang="sk-SK" b="1"/>
              <a:t>d</a:t>
            </a:r>
            <a:r>
              <a:rPr lang="sk-SK" altLang="sk-SK"/>
              <a:t> vykonaj</a:t>
            </a:r>
            <a:r>
              <a:rPr lang="en-US" altLang="sk-SK"/>
              <a:t>: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sk-SK"/>
              <a:t>	- </a:t>
            </a:r>
            <a:r>
              <a:rPr lang="sk-SK" altLang="sk-SK"/>
              <a:t>nájdi fundovanú kombináciu </a:t>
            </a:r>
            <a:r>
              <a:rPr lang="sk-SK" altLang="sk-SK" b="1"/>
              <a:t>C</a:t>
            </a:r>
            <a:r>
              <a:rPr lang="sk-SK" altLang="sk-SK"/>
              <a:t> dĺžky </a:t>
            </a:r>
            <a:r>
              <a:rPr lang="sk-SK" altLang="sk-SK" b="1"/>
              <a:t>d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	- definuj implikáciu 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	- vypočítaj platnosť implikácie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endParaRPr lang="sk-SK" altLang="sk-SK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2c.	Ak        </a:t>
            </a:r>
            <a:r>
              <a:rPr lang="en-US" altLang="sk-SK"/>
              <a:t>&lt; </a:t>
            </a:r>
            <a:r>
              <a:rPr lang="sk-SK" altLang="sk-SK"/>
              <a:t>požadovaná platnosť, choď na 2b.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	Ak        </a:t>
            </a:r>
            <a:r>
              <a:rPr lang="en-US" altLang="sk-SK"/>
              <a:t>&gt; </a:t>
            </a:r>
            <a:r>
              <a:rPr lang="sk-SK" altLang="sk-SK"/>
              <a:t>požadovaná platnosť, choď na 2</a:t>
            </a:r>
            <a:r>
              <a:rPr lang="en-US" altLang="sk-SK"/>
              <a:t>d</a:t>
            </a:r>
            <a:r>
              <a:rPr lang="sk-SK" altLang="sk-SK"/>
              <a:t>.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endParaRPr lang="en-US" altLang="sk-SK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sk-SK"/>
              <a:t>2d.	</a:t>
            </a:r>
            <a:r>
              <a:rPr lang="sk-SK" altLang="sk-SK"/>
              <a:t>Pre každú implikáciu v BZ, ktorej ľavá strana je podkombináciou momentálne skúmanej kombinácie, nájdi váhy: </a:t>
            </a:r>
          </a:p>
        </p:txBody>
      </p:sp>
      <p:sp>
        <p:nvSpPr>
          <p:cNvPr id="62469" name="Rectangle 5">
            <a:extLst>
              <a:ext uri="{FF2B5EF4-FFF2-40B4-BE49-F238E27FC236}">
                <a16:creationId xmlns:a16="http://schemas.microsoft.com/office/drawing/2014/main" id="{DA01FB55-85AE-4A8F-849B-5EDB292D4A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4572000"/>
            <a:ext cx="12192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62470" name="Rectangle 6">
            <a:extLst>
              <a:ext uri="{FF2B5EF4-FFF2-40B4-BE49-F238E27FC236}">
                <a16:creationId xmlns:a16="http://schemas.microsoft.com/office/drawing/2014/main" id="{16440196-9F46-4761-A2A7-70F44AF5AF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4267200"/>
            <a:ext cx="1066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62471" name="Rectangle 7">
            <a:extLst>
              <a:ext uri="{FF2B5EF4-FFF2-40B4-BE49-F238E27FC236}">
                <a16:creationId xmlns:a16="http://schemas.microsoft.com/office/drawing/2014/main" id="{BFFC61B0-B341-46CB-A24F-0B142A9F09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4350" y="31099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62474" name="Rectangle 10">
            <a:extLst>
              <a:ext uri="{FF2B5EF4-FFF2-40B4-BE49-F238E27FC236}">
                <a16:creationId xmlns:a16="http://schemas.microsoft.com/office/drawing/2014/main" id="{0875035B-D852-43E9-826E-127DC8AD55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6713" y="30337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62476" name="Rectangle 12">
            <a:extLst>
              <a:ext uri="{FF2B5EF4-FFF2-40B4-BE49-F238E27FC236}">
                <a16:creationId xmlns:a16="http://schemas.microsoft.com/office/drawing/2014/main" id="{8E5FE2CC-21BE-4DD7-A064-F3D200F137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0550" y="33385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sk-SK"/>
          </a:p>
        </p:txBody>
      </p:sp>
      <p:graphicFrame>
        <p:nvGraphicFramePr>
          <p:cNvPr id="62475" name="Object 11">
            <a:extLst>
              <a:ext uri="{FF2B5EF4-FFF2-40B4-BE49-F238E27FC236}">
                <a16:creationId xmlns:a16="http://schemas.microsoft.com/office/drawing/2014/main" id="{8187CE77-95D0-4535-9B56-948C0F5C769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57600" y="1828800"/>
          <a:ext cx="1066800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342603" imgH="177646" progId="Equation.3">
                  <p:embed/>
                </p:oleObj>
              </mc:Choice>
              <mc:Fallback>
                <p:oleObj r:id="rId3" imgW="342603" imgH="177646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1828800"/>
                        <a:ext cx="1066800" cy="563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77" name="Object 13">
            <a:extLst>
              <a:ext uri="{FF2B5EF4-FFF2-40B4-BE49-F238E27FC236}">
                <a16:creationId xmlns:a16="http://schemas.microsoft.com/office/drawing/2014/main" id="{1B12EBB3-CAC8-4A8B-BE0F-669559F02ED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71600" y="3048000"/>
          <a:ext cx="533400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5" imgW="177492" imgH="164814" progId="Equation.3">
                  <p:embed/>
                </p:oleObj>
              </mc:Choice>
              <mc:Fallback>
                <p:oleObj r:id="rId5" imgW="177492" imgH="164814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048000"/>
                        <a:ext cx="533400" cy="477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79" name="Object 15">
            <a:extLst>
              <a:ext uri="{FF2B5EF4-FFF2-40B4-BE49-F238E27FC236}">
                <a16:creationId xmlns:a16="http://schemas.microsoft.com/office/drawing/2014/main" id="{518FF285-3AAC-4406-A6D9-6D1587AACD2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71600" y="3429000"/>
          <a:ext cx="533400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7" imgW="177492" imgH="164814" progId="Equation.3">
                  <p:embed/>
                </p:oleObj>
              </mc:Choice>
              <mc:Fallback>
                <p:oleObj r:id="rId7" imgW="177492" imgH="164814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429000"/>
                        <a:ext cx="533400" cy="477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481" name="Rectangle 17">
            <a:extLst>
              <a:ext uri="{FF2B5EF4-FFF2-40B4-BE49-F238E27FC236}">
                <a16:creationId xmlns:a16="http://schemas.microsoft.com/office/drawing/2014/main" id="{BE0C4493-509F-41D5-AE21-8213371C69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8613" y="33385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sk-SK"/>
          </a:p>
        </p:txBody>
      </p:sp>
      <p:graphicFrame>
        <p:nvGraphicFramePr>
          <p:cNvPr id="62480" name="Object 16">
            <a:extLst>
              <a:ext uri="{FF2B5EF4-FFF2-40B4-BE49-F238E27FC236}">
                <a16:creationId xmlns:a16="http://schemas.microsoft.com/office/drawing/2014/main" id="{2A89E361-4BC8-4EA0-90A0-B160D2C77CA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28800" y="5257800"/>
          <a:ext cx="32004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8" imgW="862477" imgH="177569" progId="Equation.3">
                  <p:embed/>
                </p:oleObj>
              </mc:Choice>
              <mc:Fallback>
                <p:oleObj r:id="rId8" imgW="862477" imgH="177569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5257800"/>
                        <a:ext cx="32004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Rýžový papír">
  <a:themeElements>
    <a:clrScheme name="">
      <a:dk1>
        <a:srgbClr val="000000"/>
      </a:dk1>
      <a:lt1>
        <a:srgbClr val="FFFFFF"/>
      </a:lt1>
      <a:dk2>
        <a:srgbClr val="333333"/>
      </a:dk2>
      <a:lt2>
        <a:srgbClr val="2E697E"/>
      </a:lt2>
      <a:accent1>
        <a:srgbClr val="BAC8AA"/>
      </a:accent1>
      <a:accent2>
        <a:srgbClr val="6E9883"/>
      </a:accent2>
      <a:accent3>
        <a:srgbClr val="FFFFFF"/>
      </a:accent3>
      <a:accent4>
        <a:srgbClr val="000000"/>
      </a:accent4>
      <a:accent5>
        <a:srgbClr val="D9E0D2"/>
      </a:accent5>
      <a:accent6>
        <a:srgbClr val="638976"/>
      </a:accent6>
      <a:hlink>
        <a:srgbClr val="CC9900"/>
      </a:hlink>
      <a:folHlink>
        <a:srgbClr val="7DAECF"/>
      </a:folHlink>
    </a:clrScheme>
    <a:fontScheme name="Rýžový papír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70000"/>
          <a:buFont typeface="Wingdings" panose="05000000000000000000" pitchFamily="2" charset="2"/>
          <a:buChar char="§"/>
          <a:tabLst/>
          <a:defRPr kumimoji="0" lang="cs-CZ" altLang="sk-SK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70000"/>
          <a:buFont typeface="Wingdings" panose="05000000000000000000" pitchFamily="2" charset="2"/>
          <a:buChar char="§"/>
          <a:tabLst/>
          <a:defRPr kumimoji="0" lang="cs-CZ" altLang="sk-SK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Rýžový papír 1">
        <a:dk1>
          <a:srgbClr val="9D9475"/>
        </a:dk1>
        <a:lt1>
          <a:srgbClr val="333333"/>
        </a:lt1>
        <a:dk2>
          <a:srgbClr val="333300"/>
        </a:dk2>
        <a:lt2>
          <a:srgbClr val="333333"/>
        </a:lt2>
        <a:accent1>
          <a:srgbClr val="B3C39F"/>
        </a:accent1>
        <a:accent2>
          <a:srgbClr val="DCD9CE"/>
        </a:accent2>
        <a:accent3>
          <a:srgbClr val="ADADAA"/>
        </a:accent3>
        <a:accent4>
          <a:srgbClr val="2A2A2A"/>
        </a:accent4>
        <a:accent5>
          <a:srgbClr val="D6DECD"/>
        </a:accent5>
        <a:accent6>
          <a:srgbClr val="C7C4BA"/>
        </a:accent6>
        <a:hlink>
          <a:srgbClr val="CC9900"/>
        </a:hlink>
        <a:folHlink>
          <a:srgbClr val="ADA68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ýžový papír 2">
        <a:dk1>
          <a:srgbClr val="00264C"/>
        </a:dk1>
        <a:lt1>
          <a:srgbClr val="FFFFE9"/>
        </a:lt1>
        <a:dk2>
          <a:srgbClr val="333333"/>
        </a:dk2>
        <a:lt2>
          <a:srgbClr val="333333"/>
        </a:lt2>
        <a:accent1>
          <a:srgbClr val="78C0B2"/>
        </a:accent1>
        <a:accent2>
          <a:srgbClr val="262D4C"/>
        </a:accent2>
        <a:accent3>
          <a:srgbClr val="FFFFF2"/>
        </a:accent3>
        <a:accent4>
          <a:srgbClr val="001F40"/>
        </a:accent4>
        <a:accent5>
          <a:srgbClr val="BEDCD5"/>
        </a:accent5>
        <a:accent6>
          <a:srgbClr val="212844"/>
        </a:accent6>
        <a:hlink>
          <a:srgbClr val="598BBD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ýžový papír 3">
        <a:dk1>
          <a:srgbClr val="000000"/>
        </a:dk1>
        <a:lt1>
          <a:srgbClr val="F8F8F8"/>
        </a:lt1>
        <a:dk2>
          <a:srgbClr val="333333"/>
        </a:dk2>
        <a:lt2>
          <a:srgbClr val="5F5F5F"/>
        </a:lt2>
        <a:accent1>
          <a:srgbClr val="DDDDDD"/>
        </a:accent1>
        <a:accent2>
          <a:srgbClr val="808080"/>
        </a:accent2>
        <a:accent3>
          <a:srgbClr val="FBFBFB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ýžový papír 4">
        <a:dk1>
          <a:srgbClr val="00264C"/>
        </a:dk1>
        <a:lt1>
          <a:srgbClr val="FFFFFF"/>
        </a:lt1>
        <a:dk2>
          <a:srgbClr val="333333"/>
        </a:dk2>
        <a:lt2>
          <a:srgbClr val="2E697E"/>
        </a:lt2>
        <a:accent1>
          <a:srgbClr val="BAC8AA"/>
        </a:accent1>
        <a:accent2>
          <a:srgbClr val="6E9883"/>
        </a:accent2>
        <a:accent3>
          <a:srgbClr val="FFFFFF"/>
        </a:accent3>
        <a:accent4>
          <a:srgbClr val="001F40"/>
        </a:accent4>
        <a:accent5>
          <a:srgbClr val="D9E0D2"/>
        </a:accent5>
        <a:accent6>
          <a:srgbClr val="638976"/>
        </a:accent6>
        <a:hlink>
          <a:srgbClr val="CC9900"/>
        </a:hlink>
        <a:folHlink>
          <a:srgbClr val="7DAEC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ýžový papír 5">
        <a:dk1>
          <a:srgbClr val="20374E"/>
        </a:dk1>
        <a:lt1>
          <a:srgbClr val="DCE4D2"/>
        </a:lt1>
        <a:dk2>
          <a:srgbClr val="333333"/>
        </a:dk2>
        <a:lt2>
          <a:srgbClr val="524C46"/>
        </a:lt2>
        <a:accent1>
          <a:srgbClr val="C9C491"/>
        </a:accent1>
        <a:accent2>
          <a:srgbClr val="8A776A"/>
        </a:accent2>
        <a:accent3>
          <a:srgbClr val="EBEFE5"/>
        </a:accent3>
        <a:accent4>
          <a:srgbClr val="1A2D41"/>
        </a:accent4>
        <a:accent5>
          <a:srgbClr val="E1DEC7"/>
        </a:accent5>
        <a:accent6>
          <a:srgbClr val="7D6B5F"/>
        </a:accent6>
        <a:hlink>
          <a:srgbClr val="67895F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Designs\Expedice.pot</Template>
  <TotalTime>2285</TotalTime>
  <Words>836</Words>
  <Application>Microsoft Office PowerPoint</Application>
  <PresentationFormat>Prezentácia na obrazovke (4:3)</PresentationFormat>
  <Paragraphs>117</Paragraphs>
  <Slides>11</Slides>
  <Notes>1</Notes>
  <HiddenSlides>0</HiddenSlides>
  <MMClips>0</MMClips>
  <ScaleCrop>false</ScaleCrop>
  <HeadingPairs>
    <vt:vector size="8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6" baseType="lpstr">
      <vt:lpstr>Arial</vt:lpstr>
      <vt:lpstr>Times New Roman</vt:lpstr>
      <vt:lpstr>Wingdings</vt:lpstr>
      <vt:lpstr>Rýžový papír</vt:lpstr>
      <vt:lpstr>Equation.3</vt:lpstr>
      <vt:lpstr>ZNALOSTNÉ SYSTÉMY  prednáška č. 10</vt:lpstr>
      <vt:lpstr>Osnova prednášky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UI - 7</dc:title>
  <dc:creator>Jani</dc:creator>
  <cp:lastModifiedBy>Kristina Machova</cp:lastModifiedBy>
  <cp:revision>80</cp:revision>
  <dcterms:created xsi:type="dcterms:W3CDTF">2003-10-06T09:07:28Z</dcterms:created>
  <dcterms:modified xsi:type="dcterms:W3CDTF">2022-09-27T14:29:54Z</dcterms:modified>
</cp:coreProperties>
</file>