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61" r:id="rId3"/>
    <p:sldId id="362" r:id="rId4"/>
    <p:sldId id="363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5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A31-317B-4E76-A42A-B7E7B0E24332}" type="datetimeFigureOut">
              <a:rPr lang="sk-SK" smtClean="0"/>
              <a:pPr/>
              <a:t>5. 3. 2024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5CF55-3D27-4412-A956-43F31F63035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2AE1-3A7E-4955-9536-C21595F10271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ECEE-514A-471B-84F0-E7D0D3C2DFC1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335E-84F8-4AA7-9AF3-B8E6B557ADE9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3721-43A8-410B-87BC-029B12CDB1FC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16C7-18DD-4B64-90C2-AA0A3C5EE14B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542DC-0403-4C73-8B2A-AD62AD36F059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165E-51A6-44D4-AACE-192E65A8AE98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7A1B-93E2-4A67-BE61-A7F70ACB1996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14A1B-F382-4495-BC03-2ED79FD35741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1C58-1356-472D-A10A-FFD921E952E0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7101-EDB0-4A87-8D0B-E7D26D4D31F2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D6F8-E53C-4D21-8BC8-5FBA8982729A}" type="datetime1">
              <a:rPr lang="sk-SK" smtClean="0"/>
              <a:pPr/>
              <a:t>5. 3. 2024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tuke.sk/jan.paralic/HI_ZP_instrukcie.pdf" TargetMode="External"/><Relationship Id="rId2" Type="http://schemas.openxmlformats.org/officeDocument/2006/relationships/hyperlink" Target="https://kkui.fei.tuke.sk/wp-content/uploads/2023/09/Pokyny_ZP_KKUI_202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Názov diplomovej práce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</a:rPr>
              <a:t>Meno a priezvisko</a:t>
            </a:r>
          </a:p>
          <a:p>
            <a:endParaRPr lang="sk-SK" dirty="0">
              <a:solidFill>
                <a:schemeClr val="tx1"/>
              </a:solidFill>
            </a:endParaRPr>
          </a:p>
          <a:p>
            <a:pPr algn="l"/>
            <a:r>
              <a:rPr lang="sk-SK" dirty="0">
                <a:solidFill>
                  <a:schemeClr val="tx1"/>
                </a:solidFill>
              </a:rPr>
              <a:t>Vedúci DP:</a:t>
            </a:r>
          </a:p>
          <a:p>
            <a:pPr algn="l"/>
            <a:r>
              <a:rPr lang="sk-SK" dirty="0">
                <a:solidFill>
                  <a:schemeClr val="tx1"/>
                </a:solidFill>
              </a:rPr>
              <a:t>Konzultant DP: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0" t="13094" r="10566" b="14524"/>
          <a:stretch/>
        </p:blipFill>
        <p:spPr>
          <a:xfrm>
            <a:off x="6156176" y="404664"/>
            <a:ext cx="2589428" cy="916712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5" t="29812" r="15549" b="34214"/>
          <a:stretch/>
        </p:blipFill>
        <p:spPr>
          <a:xfrm>
            <a:off x="467544" y="368882"/>
            <a:ext cx="2589428" cy="9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51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Vaša úloha (zadanie) (1)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Analyzujte svoju diplomovú prácu (DP) ako výskumný proces. </a:t>
            </a:r>
          </a:p>
          <a:p>
            <a:r>
              <a:rPr lang="sk-SK" dirty="0"/>
              <a:t>Stručne popíšte každý z kľúčových krokov, ako ho plánujete realizovať vo svojej DP, t.j.:</a:t>
            </a:r>
          </a:p>
          <a:p>
            <a:pPr marL="571500" indent="-514350">
              <a:buFont typeface="+mj-lt"/>
              <a:buAutoNum type="arabicPeriod"/>
            </a:pPr>
            <a:r>
              <a:rPr lang="sk-SK" dirty="0"/>
              <a:t>Charakterizujte </a:t>
            </a:r>
            <a:r>
              <a:rPr lang="sk-SK" b="1" dirty="0"/>
              <a:t>motiváciu</a:t>
            </a:r>
            <a:r>
              <a:rPr lang="sk-SK" dirty="0"/>
              <a:t> pre váš výskum.</a:t>
            </a:r>
          </a:p>
          <a:p>
            <a:pPr marL="571500" indent="-514350">
              <a:buFont typeface="+mj-lt"/>
              <a:buAutoNum type="arabicPeriod"/>
            </a:pPr>
            <a:r>
              <a:rPr lang="sk-SK" dirty="0"/>
              <a:t>Ako ste robili </a:t>
            </a:r>
            <a:r>
              <a:rPr lang="sk-SK" b="1" dirty="0"/>
              <a:t>prehľad literatúry </a:t>
            </a:r>
            <a:r>
              <a:rPr lang="sk-SK" dirty="0"/>
              <a:t>(koľko              a akých zdrojov ste využili, čo bolo jej hlavným výsledkom).</a:t>
            </a:r>
          </a:p>
          <a:p>
            <a:pPr marL="571500" indent="-514350">
              <a:buFont typeface="+mj-lt"/>
              <a:buAutoNum type="arabicPeriod"/>
            </a:pPr>
            <a:r>
              <a:rPr lang="sk-SK" dirty="0"/>
              <a:t>Akú </a:t>
            </a:r>
            <a:r>
              <a:rPr lang="sk-SK" b="1" dirty="0"/>
              <a:t>výskumnú otázku </a:t>
            </a:r>
            <a:r>
              <a:rPr lang="sk-SK" dirty="0"/>
              <a:t>(otázky) riešite?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2</a:t>
            </a:fld>
            <a:r>
              <a:rPr lang="sk-SK" dirty="0"/>
              <a:t>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Vaša úloha (zadanie) (2)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14350">
              <a:buFont typeface="+mj-lt"/>
              <a:buAutoNum type="arabicPeriod" startAt="4"/>
            </a:pPr>
            <a:r>
              <a:rPr lang="sk-SK" dirty="0"/>
              <a:t>Používate nejaký </a:t>
            </a:r>
            <a:r>
              <a:rPr lang="sk-SK" b="1" dirty="0"/>
              <a:t>koncepčný rámec </a:t>
            </a:r>
            <a:r>
              <a:rPr lang="sk-SK" dirty="0"/>
              <a:t>pre svoju DP?</a:t>
            </a:r>
          </a:p>
          <a:p>
            <a:pPr marL="571500" indent="-514350">
              <a:buFont typeface="+mj-lt"/>
              <a:buAutoNum type="arabicPeriod" startAt="4"/>
            </a:pPr>
            <a:r>
              <a:rPr lang="sk-SK" dirty="0"/>
              <a:t>Akú stratégiu výskumu (</a:t>
            </a:r>
            <a:r>
              <a:rPr lang="sk-SK" b="1" dirty="0"/>
              <a:t>výskumnú metódu</a:t>
            </a:r>
            <a:r>
              <a:rPr lang="sk-SK" dirty="0"/>
              <a:t>) využívate?</a:t>
            </a:r>
          </a:p>
          <a:p>
            <a:pPr marL="971550" lvl="1" indent="-514350"/>
            <a:r>
              <a:rPr lang="sk-SK" dirty="0"/>
              <a:t>návrh a vývoj / experiment / prieskum / prípadová štúdia  </a:t>
            </a:r>
          </a:p>
          <a:p>
            <a:pPr marL="571500" indent="-514350">
              <a:buFont typeface="+mj-lt"/>
              <a:buAutoNum type="arabicPeriod" startAt="4"/>
            </a:pPr>
            <a:r>
              <a:rPr lang="sk-SK" dirty="0"/>
              <a:t>Akú </a:t>
            </a:r>
            <a:r>
              <a:rPr lang="sk-SK" b="1" dirty="0"/>
              <a:t>metódu</a:t>
            </a:r>
            <a:r>
              <a:rPr lang="sk-SK" dirty="0"/>
              <a:t> (aké metódy) na </a:t>
            </a:r>
            <a:r>
              <a:rPr lang="sk-SK" b="1" dirty="0"/>
              <a:t>generovanie dát </a:t>
            </a:r>
            <a:r>
              <a:rPr lang="sk-SK" dirty="0"/>
              <a:t>používate?</a:t>
            </a:r>
          </a:p>
          <a:p>
            <a:pPr marL="971550" lvl="1" indent="-514350"/>
            <a:r>
              <a:rPr lang="sk-SK" dirty="0"/>
              <a:t>pozorovanie / dotazníky / rozhovory / dokumenty</a:t>
            </a:r>
          </a:p>
          <a:p>
            <a:pPr marL="571500" indent="-514350">
              <a:buFont typeface="+mj-lt"/>
              <a:buAutoNum type="arabicPeriod" startAt="4"/>
            </a:pPr>
            <a:r>
              <a:rPr lang="sk-SK" dirty="0"/>
              <a:t>Akú </a:t>
            </a:r>
            <a:r>
              <a:rPr lang="sk-SK" b="1" dirty="0"/>
              <a:t>metódu analýzy dát </a:t>
            </a:r>
            <a:r>
              <a:rPr lang="sk-SK" dirty="0"/>
              <a:t>využívate?</a:t>
            </a:r>
          </a:p>
          <a:p>
            <a:pPr marL="971550" lvl="1" indent="-514350"/>
            <a:r>
              <a:rPr lang="sk-SK" dirty="0"/>
              <a:t>kvantitatívnu / kvalitatívnu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3</a:t>
            </a:fld>
            <a:r>
              <a:rPr lang="sk-SK" dirty="0"/>
              <a:t>/4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5219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Diplomové práce v študijnom programe hospodárska informatika na KKUI, FEI TUKE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3528" y="2863477"/>
            <a:ext cx="8435280" cy="3661867"/>
          </a:xfrm>
        </p:spPr>
        <p:txBody>
          <a:bodyPr/>
          <a:lstStyle/>
          <a:p>
            <a:r>
              <a:rPr lang="sk-SK" u="sng" dirty="0">
                <a:hlinkClick r:id="rId2"/>
              </a:rPr>
              <a:t>Pokyny pre vypracovanie záverečných prác          na Katedre kybernetiky a umelej inteligencie</a:t>
            </a:r>
            <a:endParaRPr lang="sk-SK" dirty="0"/>
          </a:p>
          <a:p>
            <a:endParaRPr lang="sk-SK" u="sng" dirty="0">
              <a:hlinkClick r:id="rId3"/>
            </a:endParaRPr>
          </a:p>
          <a:p>
            <a:r>
              <a:rPr lang="sk-SK" u="sng" dirty="0">
                <a:hlinkClick r:id="rId3"/>
              </a:rPr>
              <a:t>Inštrukcie, ako by malo vyzerať správne riešenie diplomovej alebo bakalárskej práce                         v študijnom programe Hospodárska informatika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4</a:t>
            </a:fld>
            <a:r>
              <a:rPr lang="sk-SK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276572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188</Words>
  <Application>Microsoft Office PowerPoint</Application>
  <PresentationFormat>Prezentácia na obrazovke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Calibri</vt:lpstr>
      <vt:lpstr>Motív Office</vt:lpstr>
      <vt:lpstr>Názov diplomovej práce</vt:lpstr>
      <vt:lpstr>Vaša úloha (zadanie) (1)</vt:lpstr>
      <vt:lpstr>Vaša úloha (zadanie) (2)</vt:lpstr>
      <vt:lpstr>Diplomové práce v študijnom programe hospodárska informatika na KKUI, FEI TUKE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Metodológia hospodárskej informatiky</dc:title>
  <dc:creator>CHI</dc:creator>
  <cp:lastModifiedBy>Ján Paralič</cp:lastModifiedBy>
  <cp:revision>213</cp:revision>
  <dcterms:created xsi:type="dcterms:W3CDTF">2016-02-27T17:47:52Z</dcterms:created>
  <dcterms:modified xsi:type="dcterms:W3CDTF">2024-03-05T11:58:51Z</dcterms:modified>
</cp:coreProperties>
</file>